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3" r:id="rId4"/>
    <p:sldId id="261" r:id="rId5"/>
    <p:sldId id="258" r:id="rId6"/>
    <p:sldId id="271" r:id="rId7"/>
    <p:sldId id="272" r:id="rId8"/>
    <p:sldId id="273" r:id="rId9"/>
    <p:sldId id="274" r:id="rId10"/>
    <p:sldId id="275" r:id="rId11"/>
    <p:sldId id="276" r:id="rId12"/>
    <p:sldId id="262" r:id="rId13"/>
    <p:sldId id="277" r:id="rId14"/>
    <p:sldId id="278" r:id="rId15"/>
    <p:sldId id="264" r:id="rId16"/>
    <p:sldId id="299" r:id="rId17"/>
    <p:sldId id="300" r:id="rId18"/>
    <p:sldId id="301" r:id="rId19"/>
    <p:sldId id="302" r:id="rId20"/>
    <p:sldId id="270" r:id="rId21"/>
    <p:sldId id="286" r:id="rId22"/>
    <p:sldId id="287" r:id="rId23"/>
    <p:sldId id="288" r:id="rId24"/>
    <p:sldId id="279" r:id="rId25"/>
    <p:sldId id="289" r:id="rId26"/>
    <p:sldId id="290" r:id="rId27"/>
    <p:sldId id="293" r:id="rId28"/>
    <p:sldId id="291" r:id="rId29"/>
    <p:sldId id="294" r:id="rId30"/>
    <p:sldId id="280" r:id="rId31"/>
    <p:sldId id="295" r:id="rId32"/>
    <p:sldId id="297" r:id="rId33"/>
    <p:sldId id="296" r:id="rId34"/>
    <p:sldId id="298" r:id="rId35"/>
    <p:sldId id="269" r:id="rId36"/>
    <p:sldId id="303" r:id="rId37"/>
    <p:sldId id="304" r:id="rId38"/>
    <p:sldId id="305" r:id="rId39"/>
    <p:sldId id="306" r:id="rId40"/>
    <p:sldId id="307" r:id="rId41"/>
    <p:sldId id="308" r:id="rId42"/>
    <p:sldId id="310" r:id="rId43"/>
    <p:sldId id="311" r:id="rId44"/>
    <p:sldId id="265" r:id="rId45"/>
    <p:sldId id="268" r:id="rId46"/>
    <p:sldId id="316" r:id="rId47"/>
    <p:sldId id="309" r:id="rId48"/>
    <p:sldId id="319" r:id="rId49"/>
    <p:sldId id="320" r:id="rId50"/>
    <p:sldId id="321" r:id="rId51"/>
    <p:sldId id="322" r:id="rId52"/>
    <p:sldId id="323" r:id="rId53"/>
    <p:sldId id="266" r:id="rId54"/>
    <p:sldId id="324" r:id="rId55"/>
    <p:sldId id="325" r:id="rId56"/>
    <p:sldId id="326" r:id="rId57"/>
    <p:sldId id="267" r:id="rId58"/>
    <p:sldId id="328" r:id="rId59"/>
    <p:sldId id="327" r:id="rId6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44208"/>
    <a:srgbClr val="F99C73"/>
    <a:srgbClr val="F77237"/>
    <a:srgbClr val="8F3A0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>
        <p:scale>
          <a:sx n="50" d="100"/>
          <a:sy n="50" d="100"/>
        </p:scale>
        <p:origin x="2910" y="12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EF80A3-5FAF-FB73-ABCB-5FFDD29256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7AA5D0-D4C3-B6AB-587D-2864AF9D4F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89E559-B898-2DA1-CB9A-0BC48DC764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2EBDA-0154-4A53-9341-83827EC79CA2}" type="datetimeFigureOut">
              <a:rPr lang="en-GB" smtClean="0"/>
              <a:t>11/03/2025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F9F62B-C023-39F6-2FF4-795030704C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AF3C69-83DB-AF5D-02A2-012476AD19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78A53-C1C1-49FE-8A91-E6FBE0C67DE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52033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533CE-0D48-CA7B-8AE0-8EB65724F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FD6B7A7-B661-8EA2-D214-14B0B2ED47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833AA3-BAF3-E7A0-9E27-091BB2627B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2EBDA-0154-4A53-9341-83827EC79CA2}" type="datetimeFigureOut">
              <a:rPr lang="en-GB" smtClean="0"/>
              <a:t>11/03/2025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5597B6-7BD3-D73F-CEBD-D5F87F00AB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9AB233-A1EF-FC1A-5267-03C063E72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78A53-C1C1-49FE-8A91-E6FBE0C67DE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06217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8832AA8-A9C4-60DB-5096-B6BE4899BF2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56D97F-4804-55BD-3648-BA2B2E8B54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B619CE-E6E6-60D0-F6B3-6C64FB9667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2EBDA-0154-4A53-9341-83827EC79CA2}" type="datetimeFigureOut">
              <a:rPr lang="en-GB" smtClean="0"/>
              <a:t>11/03/2025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ED6E1B-C03C-5D89-C9F2-4DECF4D0B0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7CDD02-83CF-6CB9-A55D-1BDBEB123C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78A53-C1C1-49FE-8A91-E6FBE0C67DE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38856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4E750-CE3B-EE2A-48CD-864CF0C25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022958-FC69-E67D-BCC3-47C8237202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4870D5-1E05-EE43-DA1F-8B1156F2B0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2EBDA-0154-4A53-9341-83827EC79CA2}" type="datetimeFigureOut">
              <a:rPr lang="en-GB" smtClean="0"/>
              <a:t>11/03/2025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17E9A7-37C6-32DA-6F02-550C5EA958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6B1C38-7536-556D-A228-78A873279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78A53-C1C1-49FE-8A91-E6FBE0C67DE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80266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AB6959-9552-B933-E9B7-63B76CAFFE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84BF01-82F3-1F63-AC58-6CFC4B43BC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ED5A8A-03F6-63AB-B31F-28DC675BFA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2EBDA-0154-4A53-9341-83827EC79CA2}" type="datetimeFigureOut">
              <a:rPr lang="en-GB" smtClean="0"/>
              <a:t>11/03/2025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4381EB-38A8-24FC-995C-925EA29D83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6FBC46-231F-7A28-AB15-C2D9777A4E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78A53-C1C1-49FE-8A91-E6FBE0C67DE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46850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8BA2B-C042-4B8C-4615-83432B950C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A2CA82-51CA-CE57-32DF-36BB29786A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5B3742-0B97-C7CA-A379-518BA269FE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14231B-C60B-16A9-D269-A0C139DB15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2EBDA-0154-4A53-9341-83827EC79CA2}" type="datetimeFigureOut">
              <a:rPr lang="en-GB" smtClean="0"/>
              <a:t>11/03/2025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A14714-990D-578E-3FC1-6076BD720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77284A-5342-EF42-5E0B-5948EB04B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78A53-C1C1-49FE-8A91-E6FBE0C67DE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07573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73BB38-E3BB-E17C-7B9F-D28126B4C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D58DC9-2ACB-DEA2-2C9E-8335CF3BE4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A05CDF-0E1A-04DD-0B16-25FDE84B03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968ED77-45ED-EE41-364B-DF338B19E5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20CEA6D-78C2-1181-A4DB-14EDEBA0259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069DB17-2699-B226-B841-97ABFB628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2EBDA-0154-4A53-9341-83827EC79CA2}" type="datetimeFigureOut">
              <a:rPr lang="en-GB" smtClean="0"/>
              <a:t>11/03/2025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9F4081E-1EAB-0569-CF4D-A1DBFBF2F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F14C1D4-2CF5-A832-5EDE-53BD88449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78A53-C1C1-49FE-8A91-E6FBE0C67DE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79508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B1EE4-B0FF-40EC-4012-E43A95843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407919-BED4-EC50-341D-1D771322F5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2EBDA-0154-4A53-9341-83827EC79CA2}" type="datetimeFigureOut">
              <a:rPr lang="en-GB" smtClean="0"/>
              <a:t>11/03/2025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D5B067-5F3C-4A05-3BF5-FCB2B08BA4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321FF7-9605-CEA2-A7BC-2EC942805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78A53-C1C1-49FE-8A91-E6FBE0C67DE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5337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AF3707-C37F-BD31-25B4-57A4684DA7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2EBDA-0154-4A53-9341-83827EC79CA2}" type="datetimeFigureOut">
              <a:rPr lang="en-GB" smtClean="0"/>
              <a:t>11/03/2025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8EB8D0F-BA3B-2375-CA22-5899B4A359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F3D7A4-6249-E79A-8BDC-48BED2112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78A53-C1C1-49FE-8A91-E6FBE0C67DE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20336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EF5D-1A0A-65AE-B3C2-250138EC0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044D65-0193-2AA4-72B4-38E1F15327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EAB8CC-C39C-1FFD-A258-E28D4A321A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3A2DF-5706-E330-1BA2-C9BE6C3F7A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2EBDA-0154-4A53-9341-83827EC79CA2}" type="datetimeFigureOut">
              <a:rPr lang="en-GB" smtClean="0"/>
              <a:t>11/03/2025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8F92B4-4211-223F-BE0E-65B73DAD8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D8CAD2-A6C5-1B68-15F6-3CCB15F60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78A53-C1C1-49FE-8A91-E6FBE0C67DE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38493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2E68F-8C34-DF65-DE08-7AFB4353C1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0E9C274-C75F-38FA-5F5C-F134F7C308C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4F2984-E996-3229-4700-848D42810A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87FF4D-00CB-13F0-0C90-F61FE29571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2EBDA-0154-4A53-9341-83827EC79CA2}" type="datetimeFigureOut">
              <a:rPr lang="en-GB" smtClean="0"/>
              <a:t>11/03/2025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1367C1-343F-4BC3-E3D7-5C77AE9123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85FAFB-6D17-B4BE-2595-5F44E147A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78A53-C1C1-49FE-8A91-E6FBE0C67DE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69608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E04C072-7616-9C7C-94AA-FB64435541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2F2738-6C20-9400-A64C-AA2C313C8E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45D807-C982-D347-AE99-C858AB9E22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6F2EBDA-0154-4A53-9341-83827EC79CA2}" type="datetimeFigureOut">
              <a:rPr lang="en-GB" smtClean="0"/>
              <a:t>11/03/2025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F3E3F1-6381-BAF3-F552-A86136202B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CD2472-2291-5A1F-73C1-8121EF6ED3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6978A53-C1C1-49FE-8A91-E6FBE0C67DE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69285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B1D443-A9EF-9B2F-2ECD-711E0FD250C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fr-FR" sz="8000" dirty="0">
                <a:solidFill>
                  <a:srgbClr val="00B0F0"/>
                </a:solidFill>
                <a:latin typeface="Wandohope" panose="020B0503020000020004" pitchFamily="18" charset="-128"/>
                <a:ea typeface="Wandohope" panose="020B0503020000020004" pitchFamily="18" charset="-128"/>
              </a:rPr>
              <a:t>Queute</a:t>
            </a:r>
            <a:endParaRPr lang="en-GB" sz="8000" dirty="0">
              <a:solidFill>
                <a:srgbClr val="00B0F0"/>
              </a:solidFill>
              <a:latin typeface="Wandohope" panose="020B0503020000020004" pitchFamily="18" charset="-128"/>
              <a:ea typeface="Wandohope" panose="020B0503020000020004" pitchFamily="18" charset="-128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EE3399-8EE7-9B8F-6F31-474B71CB8E5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 err="1">
                <a:solidFill>
                  <a:schemeClr val="accent2">
                    <a:lumMod val="40000"/>
                    <a:lumOff val="60000"/>
                  </a:schemeClr>
                </a:solidFill>
                <a:latin typeface="Wandohope" panose="02030603000000000000" pitchFamily="18" charset="-128"/>
                <a:ea typeface="Wandohope" panose="02030603000000000000" pitchFamily="18" charset="-128"/>
              </a:rPr>
              <a:t>Because</a:t>
            </a:r>
            <a:r>
              <a:rPr lang="fr-FR" dirty="0">
                <a:solidFill>
                  <a:schemeClr val="accent2">
                    <a:lumMod val="40000"/>
                    <a:lumOff val="60000"/>
                  </a:schemeClr>
                </a:solidFill>
                <a:latin typeface="Wandohope" panose="02030603000000000000" pitchFamily="18" charset="-128"/>
                <a:ea typeface="Wandohope" panose="02030603000000000000" pitchFamily="18" charset="-128"/>
              </a:rPr>
              <a:t> </a:t>
            </a:r>
            <a:r>
              <a:rPr lang="fr-FR" dirty="0" err="1">
                <a:solidFill>
                  <a:schemeClr val="accent2">
                    <a:lumMod val="40000"/>
                    <a:lumOff val="60000"/>
                  </a:schemeClr>
                </a:solidFill>
                <a:latin typeface="Wandohope" panose="02030603000000000000" pitchFamily="18" charset="-128"/>
                <a:ea typeface="Wandohope" panose="02030603000000000000" pitchFamily="18" charset="-128"/>
              </a:rPr>
              <a:t>every</a:t>
            </a:r>
            <a:r>
              <a:rPr lang="fr-FR" dirty="0">
                <a:solidFill>
                  <a:schemeClr val="accent2">
                    <a:lumMod val="40000"/>
                    <a:lumOff val="60000"/>
                  </a:schemeClr>
                </a:solidFill>
                <a:latin typeface="Wandohope" panose="02030603000000000000" pitchFamily="18" charset="-128"/>
                <a:ea typeface="Wandohope" panose="02030603000000000000" pitchFamily="18" charset="-128"/>
              </a:rPr>
              <a:t> minute </a:t>
            </a:r>
            <a:r>
              <a:rPr lang="fr-FR" dirty="0" err="1">
                <a:solidFill>
                  <a:schemeClr val="accent2">
                    <a:lumMod val="40000"/>
                    <a:lumOff val="60000"/>
                  </a:schemeClr>
                </a:solidFill>
                <a:latin typeface="Wandohope" panose="02030603000000000000" pitchFamily="18" charset="-128"/>
                <a:ea typeface="Wandohope" panose="02030603000000000000" pitchFamily="18" charset="-128"/>
              </a:rPr>
              <a:t>counts</a:t>
            </a:r>
            <a:r>
              <a:rPr lang="fr-FR" dirty="0">
                <a:solidFill>
                  <a:schemeClr val="accent2">
                    <a:lumMod val="40000"/>
                    <a:lumOff val="60000"/>
                  </a:schemeClr>
                </a:solidFill>
                <a:latin typeface="Wandohope" panose="02030603000000000000" pitchFamily="18" charset="-128"/>
                <a:ea typeface="Wandohope" panose="02030603000000000000" pitchFamily="18" charset="-128"/>
              </a:rPr>
              <a:t>.</a:t>
            </a:r>
            <a:endParaRPr lang="en-GB" dirty="0">
              <a:solidFill>
                <a:schemeClr val="accent2">
                  <a:lumMod val="40000"/>
                  <a:lumOff val="60000"/>
                </a:schemeClr>
              </a:solidFill>
              <a:latin typeface="Wandohope" panose="02030603000000000000" pitchFamily="18" charset="-128"/>
              <a:ea typeface="Wandohope" panose="02030603000000000000" pitchFamily="18" charset="-128"/>
            </a:endParaRPr>
          </a:p>
        </p:txBody>
      </p:sp>
      <p:pic>
        <p:nvPicPr>
          <p:cNvPr id="9" name="Picture 8" descr="A logo with clouds and a circle&#10;&#10;AI-generated content may be incorrect.">
            <a:extLst>
              <a:ext uri="{FF2B5EF4-FFF2-40B4-BE49-F238E27FC236}">
                <a16:creationId xmlns:a16="http://schemas.microsoft.com/office/drawing/2014/main" id="{A935AA06-DDB0-802C-3E0A-BB5E9D6B86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2863" y="4999038"/>
            <a:ext cx="1655762" cy="1655762"/>
          </a:xfrm>
          <a:prstGeom prst="rect">
            <a:avLst/>
          </a:prstGeom>
        </p:spPr>
      </p:pic>
      <p:sp>
        <p:nvSpPr>
          <p:cNvPr id="4" name="Subtitle 2">
            <a:extLst>
              <a:ext uri="{FF2B5EF4-FFF2-40B4-BE49-F238E27FC236}">
                <a16:creationId xmlns:a16="http://schemas.microsoft.com/office/drawing/2014/main" id="{1BBDB517-DEA9-CEAE-4737-C7ADF599C365}"/>
              </a:ext>
            </a:extLst>
          </p:cNvPr>
          <p:cNvSpPr txBox="1">
            <a:spLocks/>
          </p:cNvSpPr>
          <p:nvPr/>
        </p:nvSpPr>
        <p:spPr>
          <a:xfrm>
            <a:off x="639618" y="-5724311"/>
            <a:ext cx="3024909" cy="5635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3200" dirty="0" err="1">
                <a:solidFill>
                  <a:srgbClr val="00B0F0"/>
                </a:solidFill>
                <a:latin typeface="Wandohope" panose="02030603000000000000" pitchFamily="18" charset="-128"/>
                <a:ea typeface="Wandohope" panose="02030603000000000000" pitchFamily="18" charset="-128"/>
              </a:rPr>
              <a:t>Ruqaia</a:t>
            </a:r>
            <a:r>
              <a:rPr lang="fr-FR" sz="3200" dirty="0">
                <a:solidFill>
                  <a:srgbClr val="00B0F0"/>
                </a:solidFill>
                <a:latin typeface="Wandohope" panose="02030603000000000000" pitchFamily="18" charset="-128"/>
                <a:ea typeface="Wandohope" panose="02030603000000000000" pitchFamily="18" charset="-128"/>
              </a:rPr>
              <a:t> </a:t>
            </a:r>
            <a:r>
              <a:rPr lang="fr-FR" sz="3200" dirty="0" err="1">
                <a:solidFill>
                  <a:srgbClr val="00B0F0"/>
                </a:solidFill>
                <a:latin typeface="Wandohope" panose="02030603000000000000" pitchFamily="18" charset="-128"/>
                <a:ea typeface="Wandohope" panose="02030603000000000000" pitchFamily="18" charset="-128"/>
              </a:rPr>
              <a:t>Sabta</a:t>
            </a:r>
            <a:endParaRPr lang="en-GB" sz="3200" dirty="0">
              <a:solidFill>
                <a:srgbClr val="00B0F0"/>
              </a:solidFill>
              <a:latin typeface="Wandohope" panose="02030603000000000000" pitchFamily="18" charset="-128"/>
              <a:ea typeface="Wandohope" panose="02030603000000000000" pitchFamily="18" charset="-128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18B66034-9409-2C9B-073B-EA6000C32C2E}"/>
              </a:ext>
            </a:extLst>
          </p:cNvPr>
          <p:cNvSpPr txBox="1">
            <a:spLocks/>
          </p:cNvSpPr>
          <p:nvPr/>
        </p:nvSpPr>
        <p:spPr>
          <a:xfrm>
            <a:off x="4583544" y="-5952911"/>
            <a:ext cx="3024909" cy="10207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3200" dirty="0">
                <a:solidFill>
                  <a:srgbClr val="00B0F0"/>
                </a:solidFill>
                <a:latin typeface="Wandohope" panose="02030603000000000000" pitchFamily="18" charset="-128"/>
                <a:ea typeface="Wandohope" panose="02030603000000000000" pitchFamily="18" charset="-128"/>
              </a:rPr>
              <a:t>Mohamed Belhadj </a:t>
            </a:r>
            <a:r>
              <a:rPr lang="fr-FR" sz="3200" dirty="0" err="1">
                <a:solidFill>
                  <a:srgbClr val="00B0F0"/>
                </a:solidFill>
                <a:latin typeface="Wandohope" panose="02030603000000000000" pitchFamily="18" charset="-128"/>
                <a:ea typeface="Wandohope" panose="02030603000000000000" pitchFamily="18" charset="-128"/>
              </a:rPr>
              <a:t>Lakhel</a:t>
            </a:r>
            <a:endParaRPr lang="en-GB" sz="3200" dirty="0">
              <a:solidFill>
                <a:srgbClr val="00B0F0"/>
              </a:solidFill>
              <a:latin typeface="Wandohope" panose="02030603000000000000" pitchFamily="18" charset="-128"/>
              <a:ea typeface="Wandohope" panose="02030603000000000000" pitchFamily="18" charset="-128"/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EE701A4C-8556-CC42-1478-182AA3D4E267}"/>
              </a:ext>
            </a:extLst>
          </p:cNvPr>
          <p:cNvSpPr txBox="1">
            <a:spLocks/>
          </p:cNvSpPr>
          <p:nvPr/>
        </p:nvSpPr>
        <p:spPr>
          <a:xfrm>
            <a:off x="8305799" y="-5724311"/>
            <a:ext cx="3024909" cy="7921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3200" dirty="0">
                <a:solidFill>
                  <a:srgbClr val="00B0F0"/>
                </a:solidFill>
                <a:latin typeface="Wandohope" panose="02030603000000000000" pitchFamily="18" charset="-128"/>
                <a:ea typeface="Wandohope" panose="02030603000000000000" pitchFamily="18" charset="-128"/>
              </a:rPr>
              <a:t>Aymen </a:t>
            </a:r>
            <a:r>
              <a:rPr lang="fr-FR" sz="3200" dirty="0" err="1">
                <a:solidFill>
                  <a:srgbClr val="00B0F0"/>
                </a:solidFill>
                <a:latin typeface="Wandohope" panose="02030603000000000000" pitchFamily="18" charset="-128"/>
                <a:ea typeface="Wandohope" panose="02030603000000000000" pitchFamily="18" charset="-128"/>
              </a:rPr>
              <a:t>Kamoun</a:t>
            </a:r>
            <a:endParaRPr lang="fr-FR" sz="3200" dirty="0">
              <a:solidFill>
                <a:srgbClr val="00B0F0"/>
              </a:solidFill>
              <a:latin typeface="Wandohope" panose="02030603000000000000" pitchFamily="18" charset="-128"/>
              <a:ea typeface="Wandohope" panose="02030603000000000000" pitchFamily="18" charset="-128"/>
            </a:endParaRP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C4CAE801-CD52-A77F-C879-E85C8A1DA2AD}"/>
              </a:ext>
            </a:extLst>
          </p:cNvPr>
          <p:cNvSpPr txBox="1">
            <a:spLocks/>
          </p:cNvSpPr>
          <p:nvPr/>
        </p:nvSpPr>
        <p:spPr>
          <a:xfrm>
            <a:off x="519545" y="-3899048"/>
            <a:ext cx="3024909" cy="5635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3200" dirty="0" err="1">
                <a:solidFill>
                  <a:srgbClr val="00B0F0"/>
                </a:solidFill>
                <a:latin typeface="Wandohope" panose="02030603000000000000" pitchFamily="18" charset="-128"/>
                <a:ea typeface="Wandohope" panose="02030603000000000000" pitchFamily="18" charset="-128"/>
              </a:rPr>
              <a:t>Rabii</a:t>
            </a:r>
            <a:r>
              <a:rPr lang="fr-FR" sz="3200" dirty="0">
                <a:solidFill>
                  <a:srgbClr val="00B0F0"/>
                </a:solidFill>
                <a:latin typeface="Wandohope" panose="02030603000000000000" pitchFamily="18" charset="-128"/>
                <a:ea typeface="Wandohope" panose="02030603000000000000" pitchFamily="18" charset="-128"/>
              </a:rPr>
              <a:t> </a:t>
            </a:r>
            <a:r>
              <a:rPr lang="fr-FR" sz="3200" dirty="0" err="1">
                <a:solidFill>
                  <a:srgbClr val="00B0F0"/>
                </a:solidFill>
                <a:latin typeface="Wandohope" panose="02030603000000000000" pitchFamily="18" charset="-128"/>
                <a:ea typeface="Wandohope" panose="02030603000000000000" pitchFamily="18" charset="-128"/>
              </a:rPr>
              <a:t>Cheffi</a:t>
            </a:r>
            <a:endParaRPr lang="en-GB" sz="3200" dirty="0">
              <a:solidFill>
                <a:srgbClr val="00B0F0"/>
              </a:solidFill>
              <a:latin typeface="Wandohope" panose="02030603000000000000" pitchFamily="18" charset="-128"/>
              <a:ea typeface="Wandohope" panose="02030603000000000000" pitchFamily="18" charset="-128"/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A559CAB8-E899-0741-0E60-E867A0FE8017}"/>
              </a:ext>
            </a:extLst>
          </p:cNvPr>
          <p:cNvSpPr txBox="1">
            <a:spLocks/>
          </p:cNvSpPr>
          <p:nvPr/>
        </p:nvSpPr>
        <p:spPr>
          <a:xfrm>
            <a:off x="4583545" y="-4087313"/>
            <a:ext cx="3024909" cy="9400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3200" dirty="0">
                <a:solidFill>
                  <a:srgbClr val="00B0F0"/>
                </a:solidFill>
                <a:latin typeface="Wandohope" panose="02030603000000000000" pitchFamily="18" charset="-128"/>
                <a:ea typeface="Wandohope" panose="02030603000000000000" pitchFamily="18" charset="-128"/>
              </a:rPr>
              <a:t>Mohamed </a:t>
            </a:r>
            <a:r>
              <a:rPr lang="fr-FR" sz="3200" dirty="0" err="1">
                <a:solidFill>
                  <a:srgbClr val="00B0F0"/>
                </a:solidFill>
                <a:latin typeface="Wandohope" panose="02030603000000000000" pitchFamily="18" charset="-128"/>
                <a:ea typeface="Wandohope" panose="02030603000000000000" pitchFamily="18" charset="-128"/>
              </a:rPr>
              <a:t>Ouerfelli</a:t>
            </a:r>
            <a:endParaRPr lang="en-GB" sz="3200" dirty="0">
              <a:solidFill>
                <a:srgbClr val="00B0F0"/>
              </a:solidFill>
              <a:latin typeface="Wandohope" panose="02030603000000000000" pitchFamily="18" charset="-128"/>
              <a:ea typeface="Wandohope" panose="02030603000000000000" pitchFamily="18" charset="-128"/>
            </a:endParaRP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FA91528F-C188-77FF-E35F-1215F84A6C39}"/>
              </a:ext>
            </a:extLst>
          </p:cNvPr>
          <p:cNvSpPr txBox="1">
            <a:spLocks/>
          </p:cNvSpPr>
          <p:nvPr/>
        </p:nvSpPr>
        <p:spPr>
          <a:xfrm>
            <a:off x="8305799" y="-3959230"/>
            <a:ext cx="3024909" cy="6237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3200" dirty="0" err="1">
                <a:solidFill>
                  <a:srgbClr val="00B0F0"/>
                </a:solidFill>
                <a:latin typeface="Wandohope" panose="02030603000000000000" pitchFamily="18" charset="-128"/>
                <a:ea typeface="Wandohope" panose="02030603000000000000" pitchFamily="18" charset="-128"/>
              </a:rPr>
              <a:t>Melek</a:t>
            </a:r>
            <a:r>
              <a:rPr lang="fr-FR" sz="3200" dirty="0">
                <a:solidFill>
                  <a:srgbClr val="00B0F0"/>
                </a:solidFill>
                <a:latin typeface="Wandohope" panose="02030603000000000000" pitchFamily="18" charset="-128"/>
                <a:ea typeface="Wandohope" panose="02030603000000000000" pitchFamily="18" charset="-128"/>
              </a:rPr>
              <a:t> </a:t>
            </a:r>
            <a:r>
              <a:rPr lang="fr-FR" sz="3200" dirty="0" err="1">
                <a:solidFill>
                  <a:srgbClr val="00B0F0"/>
                </a:solidFill>
                <a:latin typeface="Wandohope" panose="02030603000000000000" pitchFamily="18" charset="-128"/>
                <a:ea typeface="Wandohope" panose="02030603000000000000" pitchFamily="18" charset="-128"/>
              </a:rPr>
              <a:t>Guirat</a:t>
            </a:r>
            <a:endParaRPr lang="en-GB" sz="3200" dirty="0">
              <a:solidFill>
                <a:srgbClr val="00B0F0"/>
              </a:solidFill>
              <a:latin typeface="Wandohope" panose="02030603000000000000" pitchFamily="18" charset="-128"/>
              <a:ea typeface="Wandohope" panose="02030603000000000000" pitchFamily="18" charset="-128"/>
            </a:endParaRP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E28544A9-4298-227E-1F7B-97A173CE6A97}"/>
              </a:ext>
            </a:extLst>
          </p:cNvPr>
          <p:cNvSpPr txBox="1">
            <a:spLocks/>
          </p:cNvSpPr>
          <p:nvPr/>
        </p:nvSpPr>
        <p:spPr>
          <a:xfrm>
            <a:off x="4583543" y="-2641820"/>
            <a:ext cx="3024909" cy="9400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3200" dirty="0">
                <a:solidFill>
                  <a:srgbClr val="00B0F0"/>
                </a:solidFill>
                <a:latin typeface="Wandohope" panose="02030603000000000000" pitchFamily="18" charset="-128"/>
                <a:ea typeface="Wandohope" panose="02030603000000000000" pitchFamily="18" charset="-128"/>
              </a:rPr>
              <a:t>Mohamed Naceur </a:t>
            </a:r>
            <a:r>
              <a:rPr lang="fr-FR" sz="3200" dirty="0" err="1">
                <a:solidFill>
                  <a:srgbClr val="00B0F0"/>
                </a:solidFill>
                <a:latin typeface="Wandohope" panose="02030603000000000000" pitchFamily="18" charset="-128"/>
                <a:ea typeface="Wandohope" panose="02030603000000000000" pitchFamily="18" charset="-128"/>
              </a:rPr>
              <a:t>Khlifi</a:t>
            </a:r>
            <a:endParaRPr lang="en-GB" sz="3200" dirty="0">
              <a:solidFill>
                <a:srgbClr val="00B0F0"/>
              </a:solidFill>
              <a:latin typeface="Wandohope" panose="02030603000000000000" pitchFamily="18" charset="-128"/>
              <a:ea typeface="Wandohope" panose="02030603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027881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F06F52-683B-49B4-BDFD-C722DA3DF2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erson with a tie&#10;&#10;AI-generated content may be incorrect.">
            <a:extLst>
              <a:ext uri="{FF2B5EF4-FFF2-40B4-BE49-F238E27FC236}">
                <a16:creationId xmlns:a16="http://schemas.microsoft.com/office/drawing/2014/main" id="{E9E48CCF-03CA-300A-46CE-F23E4F1BA9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0508" y="2209800"/>
            <a:ext cx="2438400" cy="2438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C1EC16D-AC74-2306-876B-9BCC678C83D4}"/>
              </a:ext>
            </a:extLst>
          </p:cNvPr>
          <p:cNvSpPr txBox="1"/>
          <p:nvPr/>
        </p:nvSpPr>
        <p:spPr>
          <a:xfrm>
            <a:off x="-3778273" y="972458"/>
            <a:ext cx="16927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>
                <a:solidFill>
                  <a:schemeClr val="bg1"/>
                </a:solidFill>
                <a:latin typeface="Wandohope" panose="02030603000000000000" pitchFamily="18" charset="-128"/>
                <a:ea typeface="Wandohope" panose="02030603000000000000" pitchFamily="18" charset="-128"/>
              </a:rPr>
              <a:t>This </a:t>
            </a:r>
            <a:r>
              <a:rPr lang="fr-FR" sz="2800" dirty="0" err="1">
                <a:solidFill>
                  <a:schemeClr val="bg1"/>
                </a:solidFill>
                <a:latin typeface="Wandohope" panose="02030603000000000000" pitchFamily="18" charset="-128"/>
                <a:ea typeface="Wandohope" panose="02030603000000000000" pitchFamily="18" charset="-128"/>
              </a:rPr>
              <a:t>is</a:t>
            </a:r>
            <a:r>
              <a:rPr lang="fr-FR" sz="2800" dirty="0">
                <a:solidFill>
                  <a:schemeClr val="bg1"/>
                </a:solidFill>
                <a:latin typeface="Wandohope" panose="02030603000000000000" pitchFamily="18" charset="-128"/>
                <a:ea typeface="Wandohope" panose="02030603000000000000" pitchFamily="18" charset="-128"/>
              </a:rPr>
              <a:t> Ali</a:t>
            </a:r>
            <a:endParaRPr lang="en-GB" sz="2800" dirty="0">
              <a:solidFill>
                <a:schemeClr val="bg1"/>
              </a:solidFill>
              <a:latin typeface="Wandohope" panose="02030603000000000000" pitchFamily="18" charset="-128"/>
              <a:ea typeface="Wandohope" panose="02030603000000000000" pitchFamily="18" charset="-128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6D19C77-B922-4861-40B2-5A48C594AD15}"/>
              </a:ext>
            </a:extLst>
          </p:cNvPr>
          <p:cNvSpPr txBox="1"/>
          <p:nvPr/>
        </p:nvSpPr>
        <p:spPr>
          <a:xfrm>
            <a:off x="5731358" y="2832318"/>
            <a:ext cx="5638082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800" dirty="0">
                <a:solidFill>
                  <a:schemeClr val="bg1"/>
                </a:solidFill>
                <a:latin typeface="Wandohope" panose="02030603000000000000" pitchFamily="18" charset="-128"/>
                <a:ea typeface="Wandohope" panose="02030603000000000000" pitchFamily="18" charset="-128"/>
              </a:rPr>
              <a:t>But </a:t>
            </a:r>
            <a:r>
              <a:rPr lang="fr-FR" sz="2800" dirty="0" err="1">
                <a:solidFill>
                  <a:schemeClr val="bg1"/>
                </a:solidFill>
                <a:latin typeface="Wandohope" panose="02030603000000000000" pitchFamily="18" charset="-128"/>
                <a:ea typeface="Wandohope" panose="02030603000000000000" pitchFamily="18" charset="-128"/>
              </a:rPr>
              <a:t>turned</a:t>
            </a:r>
            <a:r>
              <a:rPr lang="fr-FR" sz="2800" dirty="0">
                <a:solidFill>
                  <a:schemeClr val="bg1"/>
                </a:solidFill>
                <a:latin typeface="Wandohope" panose="02030603000000000000" pitchFamily="18" charset="-128"/>
                <a:ea typeface="Wandohope" panose="02030603000000000000" pitchFamily="18" charset="-128"/>
              </a:rPr>
              <a:t> out </a:t>
            </a:r>
            <a:r>
              <a:rPr lang="fr-FR" sz="2800" dirty="0" err="1">
                <a:solidFill>
                  <a:schemeClr val="bg1"/>
                </a:solidFill>
                <a:latin typeface="Wandohope" panose="02030603000000000000" pitchFamily="18" charset="-128"/>
                <a:ea typeface="Wandohope" panose="02030603000000000000" pitchFamily="18" charset="-128"/>
              </a:rPr>
              <a:t>after</a:t>
            </a:r>
            <a:r>
              <a:rPr lang="fr-FR" sz="2800" dirty="0">
                <a:solidFill>
                  <a:schemeClr val="bg1"/>
                </a:solidFill>
                <a:latin typeface="Wandohope" panose="02030603000000000000" pitchFamily="18" charset="-128"/>
                <a:ea typeface="Wandohope" panose="02030603000000000000" pitchFamily="18" charset="-128"/>
              </a:rPr>
              <a:t> </a:t>
            </a:r>
            <a:r>
              <a:rPr lang="fr-FR" sz="2800" dirty="0" err="1">
                <a:solidFill>
                  <a:schemeClr val="bg1"/>
                </a:solidFill>
                <a:latin typeface="Wandohope" panose="02030603000000000000" pitchFamily="18" charset="-128"/>
                <a:ea typeface="Wandohope" panose="02030603000000000000" pitchFamily="18" charset="-128"/>
              </a:rPr>
              <a:t>waiting</a:t>
            </a:r>
            <a:r>
              <a:rPr lang="fr-FR" sz="2800" dirty="0">
                <a:solidFill>
                  <a:schemeClr val="bg1"/>
                </a:solidFill>
                <a:latin typeface="Wandohope" panose="02030603000000000000" pitchFamily="18" charset="-128"/>
                <a:ea typeface="Wandohope" panose="02030603000000000000" pitchFamily="18" charset="-128"/>
              </a:rPr>
              <a:t> in line </a:t>
            </a:r>
          </a:p>
          <a:p>
            <a:pPr algn="ctr"/>
            <a:r>
              <a:rPr lang="fr-FR" sz="2800" dirty="0" err="1">
                <a:solidFill>
                  <a:schemeClr val="bg1"/>
                </a:solidFill>
                <a:latin typeface="Wandohope" panose="02030603000000000000" pitchFamily="18" charset="-128"/>
                <a:ea typeface="Wandohope" panose="02030603000000000000" pitchFamily="18" charset="-128"/>
              </a:rPr>
              <a:t>Some</a:t>
            </a:r>
            <a:r>
              <a:rPr lang="fr-FR" sz="2800" dirty="0">
                <a:solidFill>
                  <a:schemeClr val="bg1"/>
                </a:solidFill>
                <a:latin typeface="Wandohope" panose="02030603000000000000" pitchFamily="18" charset="-128"/>
                <a:ea typeface="Wandohope" panose="02030603000000000000" pitchFamily="18" charset="-128"/>
              </a:rPr>
              <a:t> time </a:t>
            </a:r>
            <a:r>
              <a:rPr lang="fr-FR" sz="2800" dirty="0" err="1">
                <a:solidFill>
                  <a:schemeClr val="bg1"/>
                </a:solidFill>
                <a:latin typeface="Wandohope" panose="02030603000000000000" pitchFamily="18" charset="-128"/>
                <a:ea typeface="Wandohope" panose="02030603000000000000" pitchFamily="18" charset="-128"/>
              </a:rPr>
              <a:t>that</a:t>
            </a:r>
            <a:r>
              <a:rPr lang="fr-FR" sz="2800" dirty="0">
                <a:solidFill>
                  <a:schemeClr val="bg1"/>
                </a:solidFill>
                <a:latin typeface="Wandohope" panose="02030603000000000000" pitchFamily="18" charset="-128"/>
                <a:ea typeface="Wandohope" panose="02030603000000000000" pitchFamily="18" charset="-128"/>
              </a:rPr>
              <a:t> </a:t>
            </a:r>
            <a:r>
              <a:rPr lang="fr-FR" sz="2800" dirty="0" err="1">
                <a:solidFill>
                  <a:schemeClr val="bg1"/>
                </a:solidFill>
                <a:latin typeface="Wandohope" panose="02030603000000000000" pitchFamily="18" charset="-128"/>
                <a:ea typeface="Wandohope" panose="02030603000000000000" pitchFamily="18" charset="-128"/>
              </a:rPr>
              <a:t>some</a:t>
            </a:r>
            <a:r>
              <a:rPr lang="fr-FR" sz="2800" dirty="0">
                <a:solidFill>
                  <a:schemeClr val="bg1"/>
                </a:solidFill>
                <a:latin typeface="Wandohope" panose="02030603000000000000" pitchFamily="18" charset="-128"/>
                <a:ea typeface="Wandohope" panose="02030603000000000000" pitchFamily="18" charset="-128"/>
              </a:rPr>
              <a:t> </a:t>
            </a:r>
          </a:p>
          <a:p>
            <a:pPr algn="ctr"/>
            <a:r>
              <a:rPr lang="fr-FR" sz="2800" dirty="0" err="1">
                <a:solidFill>
                  <a:schemeClr val="bg1"/>
                </a:solidFill>
                <a:latin typeface="Wandohope" panose="02030603000000000000" pitchFamily="18" charset="-128"/>
                <a:ea typeface="Wandohope" panose="02030603000000000000" pitchFamily="18" charset="-128"/>
              </a:rPr>
              <a:t>papers</a:t>
            </a:r>
            <a:r>
              <a:rPr lang="fr-FR" sz="2800" dirty="0">
                <a:solidFill>
                  <a:schemeClr val="bg1"/>
                </a:solidFill>
                <a:latin typeface="Wandohope" panose="02030603000000000000" pitchFamily="18" charset="-128"/>
                <a:ea typeface="Wandohope" panose="02030603000000000000" pitchFamily="18" charset="-128"/>
              </a:rPr>
              <a:t> are </a:t>
            </a:r>
            <a:r>
              <a:rPr lang="fr-FR" sz="2800" dirty="0" err="1">
                <a:solidFill>
                  <a:srgbClr val="C44208"/>
                </a:solidFill>
                <a:latin typeface="Wandohope" panose="02030603000000000000" pitchFamily="18" charset="-128"/>
                <a:ea typeface="Wandohope" panose="02030603000000000000" pitchFamily="18" charset="-128"/>
              </a:rPr>
              <a:t>missing</a:t>
            </a:r>
            <a:endParaRPr lang="fr-FR" sz="2800" dirty="0">
              <a:solidFill>
                <a:srgbClr val="C44208"/>
              </a:solidFill>
              <a:latin typeface="Wandohope" panose="02030603000000000000" pitchFamily="18" charset="-128"/>
              <a:ea typeface="Wandohope" panose="02030603000000000000" pitchFamily="18" charset="-128"/>
            </a:endParaRPr>
          </a:p>
          <a:p>
            <a:pPr algn="ctr"/>
            <a:endParaRPr lang="en-GB" sz="2800" dirty="0">
              <a:solidFill>
                <a:schemeClr val="bg1"/>
              </a:solidFill>
              <a:latin typeface="Wandohope" panose="02030603000000000000" pitchFamily="18" charset="-128"/>
              <a:ea typeface="Wandohope" panose="02030603000000000000" pitchFamily="18" charset="-128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225054-4F7C-696F-775A-91187EA8C74D}"/>
              </a:ext>
            </a:extLst>
          </p:cNvPr>
          <p:cNvSpPr txBox="1"/>
          <p:nvPr/>
        </p:nvSpPr>
        <p:spPr>
          <a:xfrm>
            <a:off x="15568905" y="2951946"/>
            <a:ext cx="937109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800" dirty="0">
                <a:solidFill>
                  <a:schemeClr val="bg1"/>
                </a:solidFill>
                <a:latin typeface="Wandohope" panose="02030603000000000000" pitchFamily="18" charset="-128"/>
                <a:ea typeface="Wandohope" panose="02030603000000000000" pitchFamily="18" charset="-128"/>
              </a:rPr>
              <a:t>Ali </a:t>
            </a:r>
            <a:r>
              <a:rPr lang="fr-FR" sz="2800" dirty="0" err="1">
                <a:solidFill>
                  <a:schemeClr val="bg1"/>
                </a:solidFill>
                <a:latin typeface="Wandohope" panose="02030603000000000000" pitchFamily="18" charset="-128"/>
                <a:ea typeface="Wandohope" panose="02030603000000000000" pitchFamily="18" charset="-128"/>
              </a:rPr>
              <a:t>sacrificed</a:t>
            </a:r>
            <a:r>
              <a:rPr lang="fr-FR" sz="2800" dirty="0">
                <a:solidFill>
                  <a:schemeClr val="bg1"/>
                </a:solidFill>
                <a:latin typeface="Wandohope" panose="02030603000000000000" pitchFamily="18" charset="-128"/>
                <a:ea typeface="Wandohope" panose="02030603000000000000" pitchFamily="18" charset="-128"/>
              </a:rPr>
              <a:t> a lot of </a:t>
            </a:r>
            <a:r>
              <a:rPr lang="fr-FR" sz="2800" dirty="0" err="1">
                <a:solidFill>
                  <a:schemeClr val="bg1"/>
                </a:solidFill>
                <a:latin typeface="Wandohope" panose="02030603000000000000" pitchFamily="18" charset="-128"/>
                <a:ea typeface="Wandohope" panose="02030603000000000000" pitchFamily="18" charset="-128"/>
              </a:rPr>
              <a:t>precious</a:t>
            </a:r>
            <a:r>
              <a:rPr lang="fr-FR" sz="2800" dirty="0">
                <a:solidFill>
                  <a:schemeClr val="bg1"/>
                </a:solidFill>
                <a:latin typeface="Wandohope" panose="02030603000000000000" pitchFamily="18" charset="-128"/>
                <a:ea typeface="Wandohope" panose="02030603000000000000" pitchFamily="18" charset="-128"/>
              </a:rPr>
              <a:t> time </a:t>
            </a:r>
            <a:r>
              <a:rPr lang="fr-FR" sz="2800" dirty="0" err="1">
                <a:solidFill>
                  <a:schemeClr val="bg1"/>
                </a:solidFill>
                <a:latin typeface="Wandohope" panose="02030603000000000000" pitchFamily="18" charset="-128"/>
                <a:ea typeface="Wandohope" panose="02030603000000000000" pitchFamily="18" charset="-128"/>
              </a:rPr>
              <a:t>waiting</a:t>
            </a:r>
            <a:r>
              <a:rPr lang="fr-FR" sz="2800" dirty="0">
                <a:solidFill>
                  <a:schemeClr val="bg1"/>
                </a:solidFill>
                <a:latin typeface="Wandohope" panose="02030603000000000000" pitchFamily="18" charset="-128"/>
                <a:ea typeface="Wandohope" panose="02030603000000000000" pitchFamily="18" charset="-128"/>
              </a:rPr>
              <a:t> but </a:t>
            </a:r>
            <a:r>
              <a:rPr lang="fr-FR" sz="2800" dirty="0" err="1">
                <a:solidFill>
                  <a:schemeClr val="bg1"/>
                </a:solidFill>
                <a:latin typeface="Wandohope" panose="02030603000000000000" pitchFamily="18" charset="-128"/>
                <a:ea typeface="Wandohope" panose="02030603000000000000" pitchFamily="18" charset="-128"/>
              </a:rPr>
              <a:t>his</a:t>
            </a:r>
            <a:r>
              <a:rPr lang="fr-FR" sz="2800" dirty="0">
                <a:solidFill>
                  <a:schemeClr val="bg1"/>
                </a:solidFill>
                <a:latin typeface="Wandohope" panose="02030603000000000000" pitchFamily="18" charset="-128"/>
                <a:ea typeface="Wandohope" panose="02030603000000000000" pitchFamily="18" charset="-128"/>
              </a:rPr>
              <a:t> efforts </a:t>
            </a:r>
          </a:p>
          <a:p>
            <a:pPr algn="ctr"/>
            <a:r>
              <a:rPr lang="fr-FR" sz="2800" dirty="0" err="1">
                <a:solidFill>
                  <a:schemeClr val="bg1"/>
                </a:solidFill>
                <a:latin typeface="Wandohope" panose="02030603000000000000" pitchFamily="18" charset="-128"/>
                <a:ea typeface="Wandohope" panose="02030603000000000000" pitchFamily="18" charset="-128"/>
              </a:rPr>
              <a:t>Weren’t</a:t>
            </a:r>
            <a:r>
              <a:rPr lang="fr-FR" sz="2800" dirty="0">
                <a:solidFill>
                  <a:schemeClr val="bg1"/>
                </a:solidFill>
                <a:latin typeface="Wandohope" panose="02030603000000000000" pitchFamily="18" charset="-128"/>
                <a:ea typeface="Wandohope" panose="02030603000000000000" pitchFamily="18" charset="-128"/>
              </a:rPr>
              <a:t> met </a:t>
            </a:r>
            <a:r>
              <a:rPr lang="fr-FR" sz="2800" dirty="0" err="1">
                <a:solidFill>
                  <a:schemeClr val="bg1"/>
                </a:solidFill>
                <a:latin typeface="Wandohope" panose="02030603000000000000" pitchFamily="18" charset="-128"/>
                <a:ea typeface="Wandohope" panose="02030603000000000000" pitchFamily="18" charset="-128"/>
              </a:rPr>
              <a:t>with</a:t>
            </a:r>
            <a:r>
              <a:rPr lang="fr-FR" sz="2800" dirty="0">
                <a:solidFill>
                  <a:schemeClr val="bg1"/>
                </a:solidFill>
                <a:latin typeface="Wandohope" panose="02030603000000000000" pitchFamily="18" charset="-128"/>
                <a:ea typeface="Wandohope" panose="02030603000000000000" pitchFamily="18" charset="-128"/>
              </a:rPr>
              <a:t> </a:t>
            </a:r>
            <a:r>
              <a:rPr lang="fr-FR" sz="2800" dirty="0" err="1">
                <a:solidFill>
                  <a:schemeClr val="bg1"/>
                </a:solidFill>
                <a:latin typeface="Wandohope" panose="02030603000000000000" pitchFamily="18" charset="-128"/>
                <a:ea typeface="Wandohope" panose="02030603000000000000" pitchFamily="18" charset="-128"/>
              </a:rPr>
              <a:t>success</a:t>
            </a:r>
            <a:endParaRPr lang="en-GB" sz="2800" dirty="0">
              <a:solidFill>
                <a:schemeClr val="bg1"/>
              </a:solidFill>
              <a:latin typeface="Wandohope" panose="02030603000000000000" pitchFamily="18" charset="-128"/>
              <a:ea typeface="Wandohope" panose="02030603000000000000" pitchFamily="18" charset="-128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E9E098-9253-0BB8-7743-466F09175107}"/>
              </a:ext>
            </a:extLst>
          </p:cNvPr>
          <p:cNvSpPr txBox="1"/>
          <p:nvPr/>
        </p:nvSpPr>
        <p:spPr>
          <a:xfrm>
            <a:off x="4936808" y="8753844"/>
            <a:ext cx="7255192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800" dirty="0" err="1">
                <a:solidFill>
                  <a:schemeClr val="bg1"/>
                </a:solidFill>
                <a:latin typeface="Wandohope" panose="02030603000000000000" pitchFamily="18" charset="-128"/>
                <a:ea typeface="Wandohope" panose="02030603000000000000" pitchFamily="18" charset="-128"/>
              </a:rPr>
              <a:t>After</a:t>
            </a:r>
            <a:r>
              <a:rPr lang="fr-FR" sz="2800" dirty="0">
                <a:solidFill>
                  <a:schemeClr val="bg1"/>
                </a:solidFill>
                <a:latin typeface="Wandohope" panose="02030603000000000000" pitchFamily="18" charset="-128"/>
                <a:ea typeface="Wandohope" panose="02030603000000000000" pitchFamily="18" charset="-128"/>
              </a:rPr>
              <a:t> a </a:t>
            </a:r>
            <a:r>
              <a:rPr lang="fr-FR" sz="2800" dirty="0" err="1">
                <a:solidFill>
                  <a:schemeClr val="bg1"/>
                </a:solidFill>
                <a:latin typeface="Wandohope" panose="02030603000000000000" pitchFamily="18" charset="-128"/>
                <a:ea typeface="Wandohope" panose="02030603000000000000" pitchFamily="18" charset="-128"/>
              </a:rPr>
              <a:t>tiring</a:t>
            </a:r>
            <a:r>
              <a:rPr lang="fr-FR" sz="2800" dirty="0">
                <a:solidFill>
                  <a:schemeClr val="bg1"/>
                </a:solidFill>
                <a:latin typeface="Wandohope" panose="02030603000000000000" pitchFamily="18" charset="-128"/>
                <a:ea typeface="Wandohope" panose="02030603000000000000" pitchFamily="18" charset="-128"/>
              </a:rPr>
              <a:t> </a:t>
            </a:r>
            <a:r>
              <a:rPr lang="fr-FR" sz="2800" dirty="0" err="1">
                <a:solidFill>
                  <a:schemeClr val="bg1"/>
                </a:solidFill>
                <a:latin typeface="Wandohope" panose="02030603000000000000" pitchFamily="18" charset="-128"/>
                <a:ea typeface="Wandohope" panose="02030603000000000000" pitchFamily="18" charset="-128"/>
              </a:rPr>
              <a:t>research</a:t>
            </a:r>
            <a:r>
              <a:rPr lang="fr-FR" sz="2800" dirty="0">
                <a:solidFill>
                  <a:schemeClr val="bg1"/>
                </a:solidFill>
                <a:latin typeface="Wandohope" panose="02030603000000000000" pitchFamily="18" charset="-128"/>
                <a:ea typeface="Wandohope" panose="02030603000000000000" pitchFamily="18" charset="-128"/>
              </a:rPr>
              <a:t> </a:t>
            </a:r>
            <a:r>
              <a:rPr lang="fr-FR" sz="2800" dirty="0" err="1">
                <a:solidFill>
                  <a:schemeClr val="bg1"/>
                </a:solidFill>
                <a:latin typeface="Wandohope" panose="02030603000000000000" pitchFamily="18" charset="-128"/>
                <a:ea typeface="Wandohope" panose="02030603000000000000" pitchFamily="18" charset="-128"/>
              </a:rPr>
              <a:t>he</a:t>
            </a:r>
            <a:r>
              <a:rPr lang="fr-FR" sz="2800" dirty="0">
                <a:solidFill>
                  <a:schemeClr val="bg1"/>
                </a:solidFill>
                <a:latin typeface="Wandohope" panose="02030603000000000000" pitchFamily="18" charset="-128"/>
                <a:ea typeface="Wandohope" panose="02030603000000000000" pitchFamily="18" charset="-128"/>
              </a:rPr>
              <a:t> </a:t>
            </a:r>
            <a:r>
              <a:rPr lang="fr-FR" sz="2800" dirty="0" err="1">
                <a:solidFill>
                  <a:schemeClr val="bg1"/>
                </a:solidFill>
                <a:latin typeface="Wandohope" panose="02030603000000000000" pitchFamily="18" charset="-128"/>
                <a:ea typeface="Wandohope" panose="02030603000000000000" pitchFamily="18" charset="-128"/>
              </a:rPr>
              <a:t>gathered</a:t>
            </a:r>
            <a:r>
              <a:rPr lang="fr-FR" sz="2800" dirty="0">
                <a:solidFill>
                  <a:schemeClr val="bg1"/>
                </a:solidFill>
                <a:latin typeface="Wandohope" panose="02030603000000000000" pitchFamily="18" charset="-128"/>
                <a:ea typeface="Wandohope" panose="02030603000000000000" pitchFamily="18" charset="-128"/>
              </a:rPr>
              <a:t> the </a:t>
            </a:r>
            <a:r>
              <a:rPr lang="fr-FR" sz="2800" dirty="0" err="1">
                <a:solidFill>
                  <a:schemeClr val="bg1"/>
                </a:solidFill>
                <a:latin typeface="Wandohope" panose="02030603000000000000" pitchFamily="18" charset="-128"/>
                <a:ea typeface="Wandohope" panose="02030603000000000000" pitchFamily="18" charset="-128"/>
              </a:rPr>
              <a:t>papers</a:t>
            </a:r>
            <a:endParaRPr lang="fr-FR" sz="2800" dirty="0">
              <a:solidFill>
                <a:schemeClr val="bg1"/>
              </a:solidFill>
              <a:latin typeface="Wandohope" panose="02030603000000000000" pitchFamily="18" charset="-128"/>
              <a:ea typeface="Wandohope" panose="02030603000000000000" pitchFamily="18" charset="-128"/>
            </a:endParaRPr>
          </a:p>
          <a:p>
            <a:pPr algn="ctr"/>
            <a:r>
              <a:rPr lang="fr-FR" sz="2800" dirty="0" err="1">
                <a:solidFill>
                  <a:schemeClr val="bg1"/>
                </a:solidFill>
                <a:latin typeface="Wandohope" panose="02030603000000000000" pitchFamily="18" charset="-128"/>
                <a:ea typeface="Wandohope" panose="02030603000000000000" pitchFamily="18" charset="-128"/>
              </a:rPr>
              <a:t>Needed</a:t>
            </a:r>
            <a:r>
              <a:rPr lang="fr-FR" sz="2800" dirty="0">
                <a:solidFill>
                  <a:schemeClr val="bg1"/>
                </a:solidFill>
                <a:latin typeface="Wandohope" panose="02030603000000000000" pitchFamily="18" charset="-128"/>
                <a:ea typeface="Wandohope" panose="02030603000000000000" pitchFamily="18" charset="-128"/>
              </a:rPr>
              <a:t> and </a:t>
            </a:r>
            <a:r>
              <a:rPr lang="fr-FR" sz="2800" dirty="0" err="1">
                <a:solidFill>
                  <a:schemeClr val="bg1"/>
                </a:solidFill>
                <a:latin typeface="Wandohope" panose="02030603000000000000" pitchFamily="18" charset="-128"/>
                <a:ea typeface="Wandohope" panose="02030603000000000000" pitchFamily="18" charset="-128"/>
              </a:rPr>
              <a:t>went</a:t>
            </a:r>
            <a:r>
              <a:rPr lang="fr-FR" sz="2800" dirty="0">
                <a:solidFill>
                  <a:schemeClr val="bg1"/>
                </a:solidFill>
                <a:latin typeface="Wandohope" panose="02030603000000000000" pitchFamily="18" charset="-128"/>
                <a:ea typeface="Wandohope" panose="02030603000000000000" pitchFamily="18" charset="-128"/>
              </a:rPr>
              <a:t> to police station</a:t>
            </a:r>
          </a:p>
          <a:p>
            <a:pPr algn="ctr"/>
            <a:r>
              <a:rPr lang="fr-FR" sz="2800" dirty="0">
                <a:solidFill>
                  <a:schemeClr val="bg1"/>
                </a:solidFill>
                <a:latin typeface="Wandohope" panose="02030603000000000000" pitchFamily="18" charset="-128"/>
                <a:ea typeface="Wandohope" panose="02030603000000000000" pitchFamily="18" charset="-128"/>
              </a:rPr>
              <a:t>To </a:t>
            </a:r>
            <a:r>
              <a:rPr lang="fr-FR" sz="2800" dirty="0" err="1">
                <a:solidFill>
                  <a:schemeClr val="bg1"/>
                </a:solidFill>
                <a:latin typeface="Wandohope" panose="02030603000000000000" pitchFamily="18" charset="-128"/>
                <a:ea typeface="Wandohope" panose="02030603000000000000" pitchFamily="18" charset="-128"/>
              </a:rPr>
              <a:t>get</a:t>
            </a:r>
            <a:r>
              <a:rPr lang="fr-FR" sz="2800" dirty="0">
                <a:solidFill>
                  <a:schemeClr val="bg1"/>
                </a:solidFill>
                <a:latin typeface="Wandohope" panose="02030603000000000000" pitchFamily="18" charset="-128"/>
                <a:ea typeface="Wandohope" panose="02030603000000000000" pitchFamily="18" charset="-128"/>
              </a:rPr>
              <a:t> </a:t>
            </a:r>
            <a:r>
              <a:rPr lang="fr-FR" sz="2800" dirty="0" err="1">
                <a:solidFill>
                  <a:schemeClr val="bg1"/>
                </a:solidFill>
                <a:latin typeface="Wandohope" panose="02030603000000000000" pitchFamily="18" charset="-128"/>
                <a:ea typeface="Wandohope" panose="02030603000000000000" pitchFamily="18" charset="-128"/>
              </a:rPr>
              <a:t>his</a:t>
            </a:r>
            <a:r>
              <a:rPr lang="fr-FR" sz="2800" dirty="0">
                <a:solidFill>
                  <a:schemeClr val="bg1"/>
                </a:solidFill>
                <a:latin typeface="Wandohope" panose="02030603000000000000" pitchFamily="18" charset="-128"/>
                <a:ea typeface="Wandohope" panose="02030603000000000000" pitchFamily="18" charset="-128"/>
              </a:rPr>
              <a:t> </a:t>
            </a:r>
            <a:r>
              <a:rPr lang="fr-FR" sz="2800" dirty="0" err="1">
                <a:solidFill>
                  <a:schemeClr val="bg1"/>
                </a:solidFill>
                <a:latin typeface="Wandohope" panose="02030603000000000000" pitchFamily="18" charset="-128"/>
                <a:ea typeface="Wandohope" panose="02030603000000000000" pitchFamily="18" charset="-128"/>
              </a:rPr>
              <a:t>passport</a:t>
            </a:r>
            <a:endParaRPr lang="en-GB" sz="2800" dirty="0">
              <a:solidFill>
                <a:schemeClr val="bg1"/>
              </a:solidFill>
              <a:latin typeface="Wandohope" panose="02030603000000000000" pitchFamily="18" charset="-128"/>
              <a:ea typeface="Wandohope" panose="02030603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97119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B9BFFD-0B4F-B823-10A6-D1F1085A51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erson with a tie&#10;&#10;AI-generated content may be incorrect.">
            <a:extLst>
              <a:ext uri="{FF2B5EF4-FFF2-40B4-BE49-F238E27FC236}">
                <a16:creationId xmlns:a16="http://schemas.microsoft.com/office/drawing/2014/main" id="{42783D68-1E5C-3D68-C36F-9CBEA140D7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7083" y="1495678"/>
            <a:ext cx="1857829" cy="185782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BE0EC53-BD10-5A62-2A6F-EF983A1E9842}"/>
              </a:ext>
            </a:extLst>
          </p:cNvPr>
          <p:cNvSpPr txBox="1"/>
          <p:nvPr/>
        </p:nvSpPr>
        <p:spPr>
          <a:xfrm>
            <a:off x="1410453" y="4217965"/>
            <a:ext cx="937109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800" dirty="0">
                <a:solidFill>
                  <a:schemeClr val="bg1"/>
                </a:solidFill>
                <a:latin typeface="Wandohope" panose="02030603000000000000" pitchFamily="18" charset="-128"/>
                <a:ea typeface="Wandohope" panose="02030603000000000000" pitchFamily="18" charset="-128"/>
              </a:rPr>
              <a:t>Ali </a:t>
            </a:r>
            <a:r>
              <a:rPr lang="fr-FR" sz="2800" dirty="0" err="1">
                <a:solidFill>
                  <a:schemeClr val="bg1"/>
                </a:solidFill>
                <a:latin typeface="Wandohope" panose="02030603000000000000" pitchFamily="18" charset="-128"/>
                <a:ea typeface="Wandohope" panose="02030603000000000000" pitchFamily="18" charset="-128"/>
              </a:rPr>
              <a:t>sacrificed</a:t>
            </a:r>
            <a:r>
              <a:rPr lang="fr-FR" sz="2800" dirty="0">
                <a:solidFill>
                  <a:schemeClr val="bg1"/>
                </a:solidFill>
                <a:latin typeface="Wandohope" panose="02030603000000000000" pitchFamily="18" charset="-128"/>
                <a:ea typeface="Wandohope" panose="02030603000000000000" pitchFamily="18" charset="-128"/>
              </a:rPr>
              <a:t> a lot of </a:t>
            </a:r>
            <a:r>
              <a:rPr lang="fr-FR" sz="2800" dirty="0" err="1">
                <a:solidFill>
                  <a:schemeClr val="bg1"/>
                </a:solidFill>
                <a:latin typeface="Wandohope" panose="02030603000000000000" pitchFamily="18" charset="-128"/>
                <a:ea typeface="Wandohope" panose="02030603000000000000" pitchFamily="18" charset="-128"/>
              </a:rPr>
              <a:t>precious</a:t>
            </a:r>
            <a:r>
              <a:rPr lang="fr-FR" sz="2800" dirty="0">
                <a:solidFill>
                  <a:schemeClr val="bg1"/>
                </a:solidFill>
                <a:latin typeface="Wandohope" panose="02030603000000000000" pitchFamily="18" charset="-128"/>
                <a:ea typeface="Wandohope" panose="02030603000000000000" pitchFamily="18" charset="-128"/>
              </a:rPr>
              <a:t> time </a:t>
            </a:r>
            <a:r>
              <a:rPr lang="fr-FR" sz="2800" dirty="0" err="1">
                <a:solidFill>
                  <a:schemeClr val="bg1"/>
                </a:solidFill>
                <a:latin typeface="Wandohope" panose="02030603000000000000" pitchFamily="18" charset="-128"/>
                <a:ea typeface="Wandohope" panose="02030603000000000000" pitchFamily="18" charset="-128"/>
              </a:rPr>
              <a:t>waiting</a:t>
            </a:r>
            <a:r>
              <a:rPr lang="fr-FR" sz="2800" dirty="0">
                <a:solidFill>
                  <a:schemeClr val="bg1"/>
                </a:solidFill>
                <a:latin typeface="Wandohope" panose="02030603000000000000" pitchFamily="18" charset="-128"/>
                <a:ea typeface="Wandohope" panose="02030603000000000000" pitchFamily="18" charset="-128"/>
              </a:rPr>
              <a:t> but </a:t>
            </a:r>
            <a:r>
              <a:rPr lang="fr-FR" sz="2800" dirty="0" err="1">
                <a:solidFill>
                  <a:schemeClr val="bg1"/>
                </a:solidFill>
                <a:latin typeface="Wandohope" panose="02030603000000000000" pitchFamily="18" charset="-128"/>
                <a:ea typeface="Wandohope" panose="02030603000000000000" pitchFamily="18" charset="-128"/>
              </a:rPr>
              <a:t>his</a:t>
            </a:r>
            <a:r>
              <a:rPr lang="fr-FR" sz="2800" dirty="0">
                <a:solidFill>
                  <a:schemeClr val="bg1"/>
                </a:solidFill>
                <a:latin typeface="Wandohope" panose="02030603000000000000" pitchFamily="18" charset="-128"/>
                <a:ea typeface="Wandohope" panose="02030603000000000000" pitchFamily="18" charset="-128"/>
              </a:rPr>
              <a:t> efforts </a:t>
            </a:r>
          </a:p>
          <a:p>
            <a:pPr algn="ctr"/>
            <a:r>
              <a:rPr lang="fr-FR" sz="2800" dirty="0" err="1">
                <a:solidFill>
                  <a:schemeClr val="bg1"/>
                </a:solidFill>
                <a:latin typeface="Wandohope" panose="02030603000000000000" pitchFamily="18" charset="-128"/>
                <a:ea typeface="Wandohope" panose="02030603000000000000" pitchFamily="18" charset="-128"/>
              </a:rPr>
              <a:t>Weren’t</a:t>
            </a:r>
            <a:r>
              <a:rPr lang="fr-FR" sz="2800" dirty="0">
                <a:solidFill>
                  <a:schemeClr val="bg1"/>
                </a:solidFill>
                <a:latin typeface="Wandohope" panose="02030603000000000000" pitchFamily="18" charset="-128"/>
                <a:ea typeface="Wandohope" panose="02030603000000000000" pitchFamily="18" charset="-128"/>
              </a:rPr>
              <a:t> met </a:t>
            </a:r>
            <a:r>
              <a:rPr lang="fr-FR" sz="2800" dirty="0" err="1">
                <a:solidFill>
                  <a:schemeClr val="bg1"/>
                </a:solidFill>
                <a:latin typeface="Wandohope" panose="02030603000000000000" pitchFamily="18" charset="-128"/>
                <a:ea typeface="Wandohope" panose="02030603000000000000" pitchFamily="18" charset="-128"/>
              </a:rPr>
              <a:t>with</a:t>
            </a:r>
            <a:r>
              <a:rPr lang="fr-FR" sz="2800" dirty="0">
                <a:solidFill>
                  <a:schemeClr val="bg1"/>
                </a:solidFill>
                <a:latin typeface="Wandohope" panose="02030603000000000000" pitchFamily="18" charset="-128"/>
                <a:ea typeface="Wandohope" panose="02030603000000000000" pitchFamily="18" charset="-128"/>
              </a:rPr>
              <a:t> </a:t>
            </a:r>
            <a:r>
              <a:rPr lang="fr-FR" sz="2800" dirty="0" err="1">
                <a:solidFill>
                  <a:schemeClr val="bg1"/>
                </a:solidFill>
                <a:latin typeface="Wandohope" panose="02030603000000000000" pitchFamily="18" charset="-128"/>
                <a:ea typeface="Wandohope" panose="02030603000000000000" pitchFamily="18" charset="-128"/>
              </a:rPr>
              <a:t>success</a:t>
            </a:r>
            <a:endParaRPr lang="en-GB" sz="2800" dirty="0">
              <a:solidFill>
                <a:schemeClr val="bg1"/>
              </a:solidFill>
              <a:latin typeface="Wandohope" panose="02030603000000000000" pitchFamily="18" charset="-128"/>
              <a:ea typeface="Wandohope" panose="02030603000000000000" pitchFamily="18" charset="-128"/>
            </a:endParaRPr>
          </a:p>
        </p:txBody>
      </p:sp>
      <p:pic>
        <p:nvPicPr>
          <p:cNvPr id="3" name="Picture 2" descr="A person wearing a graduation cap and gown&#10;&#10;AI-generated content may be incorrect.">
            <a:extLst>
              <a:ext uri="{FF2B5EF4-FFF2-40B4-BE49-F238E27FC236}">
                <a16:creationId xmlns:a16="http://schemas.microsoft.com/office/drawing/2014/main" id="{BFB6D962-2A04-5751-18AC-1670E31FD6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2513" y="-4514062"/>
            <a:ext cx="3526973" cy="352697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9F01CED-ED21-BEEF-73F2-D52800E77B9F}"/>
              </a:ext>
            </a:extLst>
          </p:cNvPr>
          <p:cNvSpPr txBox="1"/>
          <p:nvPr/>
        </p:nvSpPr>
        <p:spPr>
          <a:xfrm>
            <a:off x="4943375" y="-5690069"/>
            <a:ext cx="2305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800" dirty="0" err="1">
                <a:solidFill>
                  <a:schemeClr val="bg1"/>
                </a:solidFill>
                <a:latin typeface="Wandohope" panose="02030603000000000000" pitchFamily="18" charset="-128"/>
                <a:ea typeface="Wandohope" panose="02030603000000000000" pitchFamily="18" charset="-128"/>
              </a:rPr>
              <a:t>this</a:t>
            </a:r>
            <a:r>
              <a:rPr lang="fr-FR" sz="2800" dirty="0">
                <a:solidFill>
                  <a:schemeClr val="bg1"/>
                </a:solidFill>
                <a:latin typeface="Wandohope" panose="02030603000000000000" pitchFamily="18" charset="-128"/>
                <a:ea typeface="Wandohope" panose="02030603000000000000" pitchFamily="18" charset="-128"/>
              </a:rPr>
              <a:t> </a:t>
            </a:r>
            <a:r>
              <a:rPr lang="fr-FR" sz="2800" dirty="0" err="1">
                <a:solidFill>
                  <a:schemeClr val="bg1"/>
                </a:solidFill>
                <a:latin typeface="Wandohope" panose="02030603000000000000" pitchFamily="18" charset="-128"/>
                <a:ea typeface="Wandohope" panose="02030603000000000000" pitchFamily="18" charset="-128"/>
              </a:rPr>
              <a:t>is</a:t>
            </a:r>
            <a:r>
              <a:rPr lang="fr-FR" sz="2800" dirty="0">
                <a:solidFill>
                  <a:schemeClr val="bg1"/>
                </a:solidFill>
                <a:latin typeface="Wandohope" panose="02030603000000000000" pitchFamily="18" charset="-128"/>
                <a:ea typeface="Wandohope" panose="02030603000000000000" pitchFamily="18" charset="-128"/>
              </a:rPr>
              <a:t> Yassine</a:t>
            </a:r>
            <a:endParaRPr lang="en-GB" sz="2800" dirty="0">
              <a:solidFill>
                <a:schemeClr val="bg1"/>
              </a:solidFill>
              <a:latin typeface="Wandohope" panose="02030603000000000000" pitchFamily="18" charset="-128"/>
              <a:ea typeface="Wandohope" panose="02030603000000000000" pitchFamily="18" charset="-128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E19E36-8FA0-BA90-42BD-F7A5373649A2}"/>
              </a:ext>
            </a:extLst>
          </p:cNvPr>
          <p:cNvSpPr txBox="1"/>
          <p:nvPr/>
        </p:nvSpPr>
        <p:spPr>
          <a:xfrm>
            <a:off x="6095997" y="8348214"/>
            <a:ext cx="5638082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800" dirty="0">
                <a:solidFill>
                  <a:schemeClr val="bg1"/>
                </a:solidFill>
                <a:latin typeface="Wandohope" panose="02030603000000000000" pitchFamily="18" charset="-128"/>
                <a:ea typeface="Wandohope" panose="02030603000000000000" pitchFamily="18" charset="-128"/>
              </a:rPr>
              <a:t>But </a:t>
            </a:r>
            <a:r>
              <a:rPr lang="fr-FR" sz="2800" dirty="0" err="1">
                <a:solidFill>
                  <a:schemeClr val="bg1"/>
                </a:solidFill>
                <a:latin typeface="Wandohope" panose="02030603000000000000" pitchFamily="18" charset="-128"/>
                <a:ea typeface="Wandohope" panose="02030603000000000000" pitchFamily="18" charset="-128"/>
              </a:rPr>
              <a:t>turned</a:t>
            </a:r>
            <a:r>
              <a:rPr lang="fr-FR" sz="2800" dirty="0">
                <a:solidFill>
                  <a:schemeClr val="bg1"/>
                </a:solidFill>
                <a:latin typeface="Wandohope" panose="02030603000000000000" pitchFamily="18" charset="-128"/>
                <a:ea typeface="Wandohope" panose="02030603000000000000" pitchFamily="18" charset="-128"/>
              </a:rPr>
              <a:t> out </a:t>
            </a:r>
            <a:r>
              <a:rPr lang="fr-FR" sz="2800" dirty="0" err="1">
                <a:solidFill>
                  <a:schemeClr val="bg1"/>
                </a:solidFill>
                <a:latin typeface="Wandohope" panose="02030603000000000000" pitchFamily="18" charset="-128"/>
                <a:ea typeface="Wandohope" panose="02030603000000000000" pitchFamily="18" charset="-128"/>
              </a:rPr>
              <a:t>after</a:t>
            </a:r>
            <a:r>
              <a:rPr lang="fr-FR" sz="2800" dirty="0">
                <a:solidFill>
                  <a:schemeClr val="bg1"/>
                </a:solidFill>
                <a:latin typeface="Wandohope" panose="02030603000000000000" pitchFamily="18" charset="-128"/>
                <a:ea typeface="Wandohope" panose="02030603000000000000" pitchFamily="18" charset="-128"/>
              </a:rPr>
              <a:t> </a:t>
            </a:r>
            <a:r>
              <a:rPr lang="fr-FR" sz="2800" dirty="0" err="1">
                <a:solidFill>
                  <a:schemeClr val="bg1"/>
                </a:solidFill>
                <a:latin typeface="Wandohope" panose="02030603000000000000" pitchFamily="18" charset="-128"/>
                <a:ea typeface="Wandohope" panose="02030603000000000000" pitchFamily="18" charset="-128"/>
              </a:rPr>
              <a:t>waiting</a:t>
            </a:r>
            <a:r>
              <a:rPr lang="fr-FR" sz="2800" dirty="0">
                <a:solidFill>
                  <a:schemeClr val="bg1"/>
                </a:solidFill>
                <a:latin typeface="Wandohope" panose="02030603000000000000" pitchFamily="18" charset="-128"/>
                <a:ea typeface="Wandohope" panose="02030603000000000000" pitchFamily="18" charset="-128"/>
              </a:rPr>
              <a:t> in line </a:t>
            </a:r>
          </a:p>
          <a:p>
            <a:pPr algn="ctr"/>
            <a:r>
              <a:rPr lang="fr-FR" sz="2800" dirty="0" err="1">
                <a:solidFill>
                  <a:schemeClr val="bg1"/>
                </a:solidFill>
                <a:latin typeface="Wandohope" panose="02030603000000000000" pitchFamily="18" charset="-128"/>
                <a:ea typeface="Wandohope" panose="02030603000000000000" pitchFamily="18" charset="-128"/>
              </a:rPr>
              <a:t>Some</a:t>
            </a:r>
            <a:r>
              <a:rPr lang="fr-FR" sz="2800" dirty="0">
                <a:solidFill>
                  <a:schemeClr val="bg1"/>
                </a:solidFill>
                <a:latin typeface="Wandohope" panose="02030603000000000000" pitchFamily="18" charset="-128"/>
                <a:ea typeface="Wandohope" panose="02030603000000000000" pitchFamily="18" charset="-128"/>
              </a:rPr>
              <a:t> time </a:t>
            </a:r>
            <a:r>
              <a:rPr lang="fr-FR" sz="2800" dirty="0" err="1">
                <a:solidFill>
                  <a:schemeClr val="bg1"/>
                </a:solidFill>
                <a:latin typeface="Wandohope" panose="02030603000000000000" pitchFamily="18" charset="-128"/>
                <a:ea typeface="Wandohope" panose="02030603000000000000" pitchFamily="18" charset="-128"/>
              </a:rPr>
              <a:t>that</a:t>
            </a:r>
            <a:r>
              <a:rPr lang="fr-FR" sz="2800" dirty="0">
                <a:solidFill>
                  <a:schemeClr val="bg1"/>
                </a:solidFill>
                <a:latin typeface="Wandohope" panose="02030603000000000000" pitchFamily="18" charset="-128"/>
                <a:ea typeface="Wandohope" panose="02030603000000000000" pitchFamily="18" charset="-128"/>
              </a:rPr>
              <a:t> </a:t>
            </a:r>
            <a:r>
              <a:rPr lang="fr-FR" sz="2800" dirty="0" err="1">
                <a:solidFill>
                  <a:schemeClr val="bg1"/>
                </a:solidFill>
                <a:latin typeface="Wandohope" panose="02030603000000000000" pitchFamily="18" charset="-128"/>
                <a:ea typeface="Wandohope" panose="02030603000000000000" pitchFamily="18" charset="-128"/>
              </a:rPr>
              <a:t>some</a:t>
            </a:r>
            <a:r>
              <a:rPr lang="fr-FR" sz="2800" dirty="0">
                <a:solidFill>
                  <a:schemeClr val="bg1"/>
                </a:solidFill>
                <a:latin typeface="Wandohope" panose="02030603000000000000" pitchFamily="18" charset="-128"/>
                <a:ea typeface="Wandohope" panose="02030603000000000000" pitchFamily="18" charset="-128"/>
              </a:rPr>
              <a:t> </a:t>
            </a:r>
          </a:p>
          <a:p>
            <a:pPr algn="ctr"/>
            <a:r>
              <a:rPr lang="fr-FR" sz="2800" dirty="0" err="1">
                <a:solidFill>
                  <a:schemeClr val="bg1"/>
                </a:solidFill>
                <a:latin typeface="Wandohope" panose="02030603000000000000" pitchFamily="18" charset="-128"/>
                <a:ea typeface="Wandohope" panose="02030603000000000000" pitchFamily="18" charset="-128"/>
              </a:rPr>
              <a:t>papers</a:t>
            </a:r>
            <a:r>
              <a:rPr lang="fr-FR" sz="2800" dirty="0">
                <a:solidFill>
                  <a:schemeClr val="bg1"/>
                </a:solidFill>
                <a:latin typeface="Wandohope" panose="02030603000000000000" pitchFamily="18" charset="-128"/>
                <a:ea typeface="Wandohope" panose="02030603000000000000" pitchFamily="18" charset="-128"/>
              </a:rPr>
              <a:t> are </a:t>
            </a:r>
            <a:r>
              <a:rPr lang="fr-FR" sz="2800" dirty="0" err="1">
                <a:solidFill>
                  <a:srgbClr val="C44208"/>
                </a:solidFill>
                <a:latin typeface="Wandohope" panose="02030603000000000000" pitchFamily="18" charset="-128"/>
                <a:ea typeface="Wandohope" panose="02030603000000000000" pitchFamily="18" charset="-128"/>
              </a:rPr>
              <a:t>missing</a:t>
            </a:r>
            <a:endParaRPr lang="fr-FR" sz="2800" dirty="0">
              <a:solidFill>
                <a:srgbClr val="C44208"/>
              </a:solidFill>
              <a:latin typeface="Wandohope" panose="02030603000000000000" pitchFamily="18" charset="-128"/>
              <a:ea typeface="Wandohope" panose="02030603000000000000" pitchFamily="18" charset="-128"/>
            </a:endParaRPr>
          </a:p>
          <a:p>
            <a:pPr algn="ctr"/>
            <a:endParaRPr lang="en-GB" sz="2800" dirty="0">
              <a:solidFill>
                <a:schemeClr val="bg1"/>
              </a:solidFill>
              <a:latin typeface="Wandohope" panose="02030603000000000000" pitchFamily="18" charset="-128"/>
              <a:ea typeface="Wandohope" panose="02030603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044808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A0B68F-F5F1-5C01-AE10-27AD7B7DC5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wearing a graduation cap and gown&#10;&#10;AI-generated content may be incorrect.">
            <a:extLst>
              <a:ext uri="{FF2B5EF4-FFF2-40B4-BE49-F238E27FC236}">
                <a16:creationId xmlns:a16="http://schemas.microsoft.com/office/drawing/2014/main" id="{996FCE95-0012-CF32-33DC-FEC7567670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2513" y="2122712"/>
            <a:ext cx="3526973" cy="352697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60FD561-F8C5-BC1F-0689-CF7EDA76F537}"/>
              </a:ext>
            </a:extLst>
          </p:cNvPr>
          <p:cNvSpPr txBox="1"/>
          <p:nvPr/>
        </p:nvSpPr>
        <p:spPr>
          <a:xfrm>
            <a:off x="4943375" y="946705"/>
            <a:ext cx="2305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800" dirty="0" err="1">
                <a:solidFill>
                  <a:schemeClr val="bg1"/>
                </a:solidFill>
                <a:latin typeface="Wandohope" panose="02030603000000000000" pitchFamily="18" charset="-128"/>
                <a:ea typeface="Wandohope" panose="02030603000000000000" pitchFamily="18" charset="-128"/>
              </a:rPr>
              <a:t>this</a:t>
            </a:r>
            <a:r>
              <a:rPr lang="fr-FR" sz="2800" dirty="0">
                <a:solidFill>
                  <a:schemeClr val="bg1"/>
                </a:solidFill>
                <a:latin typeface="Wandohope" panose="02030603000000000000" pitchFamily="18" charset="-128"/>
                <a:ea typeface="Wandohope" panose="02030603000000000000" pitchFamily="18" charset="-128"/>
              </a:rPr>
              <a:t> </a:t>
            </a:r>
            <a:r>
              <a:rPr lang="fr-FR" sz="2800" dirty="0" err="1">
                <a:solidFill>
                  <a:schemeClr val="bg1"/>
                </a:solidFill>
                <a:latin typeface="Wandohope" panose="02030603000000000000" pitchFamily="18" charset="-128"/>
                <a:ea typeface="Wandohope" panose="02030603000000000000" pitchFamily="18" charset="-128"/>
              </a:rPr>
              <a:t>is</a:t>
            </a:r>
            <a:r>
              <a:rPr lang="fr-FR" sz="2800" dirty="0">
                <a:solidFill>
                  <a:schemeClr val="bg1"/>
                </a:solidFill>
                <a:latin typeface="Wandohope" panose="02030603000000000000" pitchFamily="18" charset="-128"/>
                <a:ea typeface="Wandohope" panose="02030603000000000000" pitchFamily="18" charset="-128"/>
              </a:rPr>
              <a:t> Yassine</a:t>
            </a:r>
            <a:endParaRPr lang="en-GB" sz="2800" dirty="0">
              <a:solidFill>
                <a:schemeClr val="bg1"/>
              </a:solidFill>
              <a:latin typeface="Wandohope" panose="02030603000000000000" pitchFamily="18" charset="-128"/>
              <a:ea typeface="Wandohope" panose="02030603000000000000" pitchFamily="18" charset="-128"/>
            </a:endParaRPr>
          </a:p>
        </p:txBody>
      </p:sp>
      <p:pic>
        <p:nvPicPr>
          <p:cNvPr id="2" name="Picture 1" descr="A person with a tie&#10;&#10;AI-generated content may be incorrect.">
            <a:extLst>
              <a:ext uri="{FF2B5EF4-FFF2-40B4-BE49-F238E27FC236}">
                <a16:creationId xmlns:a16="http://schemas.microsoft.com/office/drawing/2014/main" id="{A189FD3B-9863-2F20-726E-59ACDBAEFC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93510" y="1469925"/>
            <a:ext cx="1857829" cy="185782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00D5C39-42C7-0DAF-C7A6-437F0F9148A8}"/>
              </a:ext>
            </a:extLst>
          </p:cNvPr>
          <p:cNvSpPr txBox="1"/>
          <p:nvPr/>
        </p:nvSpPr>
        <p:spPr>
          <a:xfrm>
            <a:off x="-11450140" y="4192212"/>
            <a:ext cx="937109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800" dirty="0">
                <a:solidFill>
                  <a:schemeClr val="bg1"/>
                </a:solidFill>
                <a:latin typeface="Wandohope" panose="02030603000000000000" pitchFamily="18" charset="-128"/>
                <a:ea typeface="Wandohope" panose="02030603000000000000" pitchFamily="18" charset="-128"/>
              </a:rPr>
              <a:t>Ali </a:t>
            </a:r>
            <a:r>
              <a:rPr lang="fr-FR" sz="2800" dirty="0" err="1">
                <a:solidFill>
                  <a:schemeClr val="bg1"/>
                </a:solidFill>
                <a:latin typeface="Wandohope" panose="02030603000000000000" pitchFamily="18" charset="-128"/>
                <a:ea typeface="Wandohope" panose="02030603000000000000" pitchFamily="18" charset="-128"/>
              </a:rPr>
              <a:t>sacrificed</a:t>
            </a:r>
            <a:r>
              <a:rPr lang="fr-FR" sz="2800" dirty="0">
                <a:solidFill>
                  <a:schemeClr val="bg1"/>
                </a:solidFill>
                <a:latin typeface="Wandohope" panose="02030603000000000000" pitchFamily="18" charset="-128"/>
                <a:ea typeface="Wandohope" panose="02030603000000000000" pitchFamily="18" charset="-128"/>
              </a:rPr>
              <a:t> a lot of </a:t>
            </a:r>
            <a:r>
              <a:rPr lang="fr-FR" sz="2800" dirty="0" err="1">
                <a:solidFill>
                  <a:schemeClr val="bg1"/>
                </a:solidFill>
                <a:latin typeface="Wandohope" panose="02030603000000000000" pitchFamily="18" charset="-128"/>
                <a:ea typeface="Wandohope" panose="02030603000000000000" pitchFamily="18" charset="-128"/>
              </a:rPr>
              <a:t>precious</a:t>
            </a:r>
            <a:r>
              <a:rPr lang="fr-FR" sz="2800" dirty="0">
                <a:solidFill>
                  <a:schemeClr val="bg1"/>
                </a:solidFill>
                <a:latin typeface="Wandohope" panose="02030603000000000000" pitchFamily="18" charset="-128"/>
                <a:ea typeface="Wandohope" panose="02030603000000000000" pitchFamily="18" charset="-128"/>
              </a:rPr>
              <a:t> time </a:t>
            </a:r>
            <a:r>
              <a:rPr lang="fr-FR" sz="2800" dirty="0" err="1">
                <a:solidFill>
                  <a:schemeClr val="bg1"/>
                </a:solidFill>
                <a:latin typeface="Wandohope" panose="02030603000000000000" pitchFamily="18" charset="-128"/>
                <a:ea typeface="Wandohope" panose="02030603000000000000" pitchFamily="18" charset="-128"/>
              </a:rPr>
              <a:t>waiting</a:t>
            </a:r>
            <a:r>
              <a:rPr lang="fr-FR" sz="2800" dirty="0">
                <a:solidFill>
                  <a:schemeClr val="bg1"/>
                </a:solidFill>
                <a:latin typeface="Wandohope" panose="02030603000000000000" pitchFamily="18" charset="-128"/>
                <a:ea typeface="Wandohope" panose="02030603000000000000" pitchFamily="18" charset="-128"/>
              </a:rPr>
              <a:t> but </a:t>
            </a:r>
            <a:r>
              <a:rPr lang="fr-FR" sz="2800" dirty="0" err="1">
                <a:solidFill>
                  <a:schemeClr val="bg1"/>
                </a:solidFill>
                <a:latin typeface="Wandohope" panose="02030603000000000000" pitchFamily="18" charset="-128"/>
                <a:ea typeface="Wandohope" panose="02030603000000000000" pitchFamily="18" charset="-128"/>
              </a:rPr>
              <a:t>his</a:t>
            </a:r>
            <a:r>
              <a:rPr lang="fr-FR" sz="2800" dirty="0">
                <a:solidFill>
                  <a:schemeClr val="bg1"/>
                </a:solidFill>
                <a:latin typeface="Wandohope" panose="02030603000000000000" pitchFamily="18" charset="-128"/>
                <a:ea typeface="Wandohope" panose="02030603000000000000" pitchFamily="18" charset="-128"/>
              </a:rPr>
              <a:t> efforts </a:t>
            </a:r>
          </a:p>
          <a:p>
            <a:pPr algn="ctr"/>
            <a:r>
              <a:rPr lang="fr-FR" sz="2800" dirty="0" err="1">
                <a:solidFill>
                  <a:schemeClr val="bg1"/>
                </a:solidFill>
                <a:latin typeface="Wandohope" panose="02030603000000000000" pitchFamily="18" charset="-128"/>
                <a:ea typeface="Wandohope" panose="02030603000000000000" pitchFamily="18" charset="-128"/>
              </a:rPr>
              <a:t>Weren’t</a:t>
            </a:r>
            <a:r>
              <a:rPr lang="fr-FR" sz="2800" dirty="0">
                <a:solidFill>
                  <a:schemeClr val="bg1"/>
                </a:solidFill>
                <a:latin typeface="Wandohope" panose="02030603000000000000" pitchFamily="18" charset="-128"/>
                <a:ea typeface="Wandohope" panose="02030603000000000000" pitchFamily="18" charset="-128"/>
              </a:rPr>
              <a:t> met </a:t>
            </a:r>
            <a:r>
              <a:rPr lang="fr-FR" sz="2800" dirty="0" err="1">
                <a:solidFill>
                  <a:schemeClr val="bg1"/>
                </a:solidFill>
                <a:latin typeface="Wandohope" panose="02030603000000000000" pitchFamily="18" charset="-128"/>
                <a:ea typeface="Wandohope" panose="02030603000000000000" pitchFamily="18" charset="-128"/>
              </a:rPr>
              <a:t>with</a:t>
            </a:r>
            <a:r>
              <a:rPr lang="fr-FR" sz="2800" dirty="0">
                <a:solidFill>
                  <a:schemeClr val="bg1"/>
                </a:solidFill>
                <a:latin typeface="Wandohope" panose="02030603000000000000" pitchFamily="18" charset="-128"/>
                <a:ea typeface="Wandohope" panose="02030603000000000000" pitchFamily="18" charset="-128"/>
              </a:rPr>
              <a:t> </a:t>
            </a:r>
            <a:r>
              <a:rPr lang="fr-FR" sz="2800" dirty="0" err="1">
                <a:solidFill>
                  <a:schemeClr val="bg1"/>
                </a:solidFill>
                <a:latin typeface="Wandohope" panose="02030603000000000000" pitchFamily="18" charset="-128"/>
                <a:ea typeface="Wandohope" panose="02030603000000000000" pitchFamily="18" charset="-128"/>
              </a:rPr>
              <a:t>success</a:t>
            </a:r>
            <a:endParaRPr lang="en-GB" sz="2800" dirty="0">
              <a:solidFill>
                <a:schemeClr val="bg1"/>
              </a:solidFill>
              <a:latin typeface="Wandohope" panose="02030603000000000000" pitchFamily="18" charset="-128"/>
              <a:ea typeface="Wandohope" panose="02030603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817548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F38E86-75E3-4653-139C-BD7E70BFBC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wearing a graduation cap and gown&#10;&#10;AI-generated content may be incorrect.">
            <a:extLst>
              <a:ext uri="{FF2B5EF4-FFF2-40B4-BE49-F238E27FC236}">
                <a16:creationId xmlns:a16="http://schemas.microsoft.com/office/drawing/2014/main" id="{D605975C-F6AA-7275-D396-4A1204620C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341" y="1469925"/>
            <a:ext cx="3526973" cy="352697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F524E06-50BF-7283-E46E-1AAB6626AF95}"/>
              </a:ext>
            </a:extLst>
          </p:cNvPr>
          <p:cNvSpPr txBox="1"/>
          <p:nvPr/>
        </p:nvSpPr>
        <p:spPr>
          <a:xfrm>
            <a:off x="5661095" y="2971801"/>
            <a:ext cx="551439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800" dirty="0">
                <a:solidFill>
                  <a:schemeClr val="bg1"/>
                </a:solidFill>
                <a:latin typeface="Wandohope" panose="02030603000000000000" pitchFamily="18" charset="-128"/>
                <a:ea typeface="Wandohope" panose="02030603000000000000" pitchFamily="18" charset="-128"/>
              </a:rPr>
              <a:t>Yassine </a:t>
            </a:r>
            <a:r>
              <a:rPr lang="fr-FR" sz="2800" dirty="0" err="1">
                <a:solidFill>
                  <a:schemeClr val="bg1"/>
                </a:solidFill>
                <a:latin typeface="Wandohope" panose="02030603000000000000" pitchFamily="18" charset="-128"/>
                <a:ea typeface="Wandohope" panose="02030603000000000000" pitchFamily="18" charset="-128"/>
              </a:rPr>
              <a:t>used</a:t>
            </a:r>
            <a:r>
              <a:rPr lang="fr-FR" sz="2800" dirty="0">
                <a:solidFill>
                  <a:schemeClr val="bg1"/>
                </a:solidFill>
                <a:latin typeface="Wandohope" panose="02030603000000000000" pitchFamily="18" charset="-128"/>
                <a:ea typeface="Wandohope" panose="02030603000000000000" pitchFamily="18" charset="-128"/>
              </a:rPr>
              <a:t> </a:t>
            </a:r>
            <a:r>
              <a:rPr lang="fr-FR" sz="2800" dirty="0">
                <a:solidFill>
                  <a:srgbClr val="C44208"/>
                </a:solidFill>
                <a:latin typeface="Wandohope" panose="02030603000000000000" pitchFamily="18" charset="-128"/>
                <a:ea typeface="Wandohope" panose="02030603000000000000" pitchFamily="18" charset="-128"/>
              </a:rPr>
              <a:t>Queute</a:t>
            </a:r>
            <a:r>
              <a:rPr lang="fr-FR" sz="2800" dirty="0">
                <a:solidFill>
                  <a:schemeClr val="bg1"/>
                </a:solidFill>
                <a:latin typeface="Wandohope" panose="02030603000000000000" pitchFamily="18" charset="-128"/>
                <a:ea typeface="Wandohope" panose="02030603000000000000" pitchFamily="18" charset="-128"/>
              </a:rPr>
              <a:t>, </a:t>
            </a:r>
            <a:r>
              <a:rPr lang="fr-FR" sz="2800" dirty="0" err="1">
                <a:solidFill>
                  <a:schemeClr val="bg1"/>
                </a:solidFill>
                <a:latin typeface="Wandohope" panose="02030603000000000000" pitchFamily="18" charset="-128"/>
                <a:ea typeface="Wandohope" panose="02030603000000000000" pitchFamily="18" charset="-128"/>
              </a:rPr>
              <a:t>he</a:t>
            </a:r>
            <a:r>
              <a:rPr lang="fr-FR" sz="2800" dirty="0">
                <a:solidFill>
                  <a:schemeClr val="bg1"/>
                </a:solidFill>
                <a:latin typeface="Wandohope" panose="02030603000000000000" pitchFamily="18" charset="-128"/>
                <a:ea typeface="Wandohope" panose="02030603000000000000" pitchFamily="18" charset="-128"/>
              </a:rPr>
              <a:t> </a:t>
            </a:r>
            <a:r>
              <a:rPr lang="fr-FR" sz="2800" dirty="0" err="1">
                <a:solidFill>
                  <a:schemeClr val="bg1"/>
                </a:solidFill>
                <a:latin typeface="Wandohope" panose="02030603000000000000" pitchFamily="18" charset="-128"/>
                <a:ea typeface="Wandohope" panose="02030603000000000000" pitchFamily="18" charset="-128"/>
              </a:rPr>
              <a:t>checked</a:t>
            </a:r>
            <a:r>
              <a:rPr lang="fr-FR" sz="2800" dirty="0">
                <a:solidFill>
                  <a:schemeClr val="bg1"/>
                </a:solidFill>
                <a:latin typeface="Wandohope" panose="02030603000000000000" pitchFamily="18" charset="-128"/>
                <a:ea typeface="Wandohope" panose="02030603000000000000" pitchFamily="18" charset="-128"/>
              </a:rPr>
              <a:t> </a:t>
            </a:r>
          </a:p>
          <a:p>
            <a:pPr algn="ctr"/>
            <a:r>
              <a:rPr lang="fr-FR" sz="2800" dirty="0">
                <a:solidFill>
                  <a:schemeClr val="bg1"/>
                </a:solidFill>
                <a:latin typeface="Wandohope" panose="02030603000000000000" pitchFamily="18" charset="-128"/>
                <a:ea typeface="Wandohope" panose="02030603000000000000" pitchFamily="18" charset="-128"/>
              </a:rPr>
              <a:t>the roadmap to </a:t>
            </a:r>
            <a:r>
              <a:rPr lang="fr-FR" sz="2800" dirty="0" err="1">
                <a:solidFill>
                  <a:schemeClr val="bg1"/>
                </a:solidFill>
                <a:latin typeface="Wandohope" panose="02030603000000000000" pitchFamily="18" charset="-128"/>
                <a:ea typeface="Wandohope" panose="02030603000000000000" pitchFamily="18" charset="-128"/>
              </a:rPr>
              <a:t>get</a:t>
            </a:r>
            <a:r>
              <a:rPr lang="fr-FR" sz="2800" dirty="0">
                <a:solidFill>
                  <a:schemeClr val="bg1"/>
                </a:solidFill>
                <a:latin typeface="Wandohope" panose="02030603000000000000" pitchFamily="18" charset="-128"/>
                <a:ea typeface="Wandohope" panose="02030603000000000000" pitchFamily="18" charset="-128"/>
              </a:rPr>
              <a:t> the </a:t>
            </a:r>
            <a:r>
              <a:rPr lang="fr-FR" sz="2800" dirty="0" err="1">
                <a:solidFill>
                  <a:schemeClr val="bg1"/>
                </a:solidFill>
                <a:latin typeface="Wandohope" panose="02030603000000000000" pitchFamily="18" charset="-128"/>
                <a:ea typeface="Wandohope" panose="02030603000000000000" pitchFamily="18" charset="-128"/>
              </a:rPr>
              <a:t>passport</a:t>
            </a:r>
            <a:endParaRPr lang="fr-FR" sz="2800" dirty="0">
              <a:solidFill>
                <a:schemeClr val="bg1"/>
              </a:solidFill>
              <a:latin typeface="Wandohope" panose="02030603000000000000" pitchFamily="18" charset="-128"/>
              <a:ea typeface="Wandohope" panose="02030603000000000000" pitchFamily="18" charset="-128"/>
            </a:endParaRPr>
          </a:p>
          <a:p>
            <a:pPr algn="ctr"/>
            <a:r>
              <a:rPr lang="fr-FR" sz="2800" dirty="0">
                <a:solidFill>
                  <a:schemeClr val="bg1"/>
                </a:solidFill>
                <a:latin typeface="Wandohope" panose="02030603000000000000" pitchFamily="18" charset="-128"/>
                <a:ea typeface="Wandohope" panose="02030603000000000000" pitchFamily="18" charset="-128"/>
              </a:rPr>
              <a:t>And </a:t>
            </a:r>
            <a:r>
              <a:rPr lang="fr-FR" sz="2800" dirty="0" err="1">
                <a:solidFill>
                  <a:schemeClr val="bg1"/>
                </a:solidFill>
                <a:latin typeface="Wandohope" panose="02030603000000000000" pitchFamily="18" charset="-128"/>
                <a:ea typeface="Wandohope" panose="02030603000000000000" pitchFamily="18" charset="-128"/>
              </a:rPr>
              <a:t>didn’t</a:t>
            </a:r>
            <a:r>
              <a:rPr lang="fr-FR" sz="2800" dirty="0">
                <a:solidFill>
                  <a:schemeClr val="bg1"/>
                </a:solidFill>
                <a:latin typeface="Wandohope" panose="02030603000000000000" pitchFamily="18" charset="-128"/>
                <a:ea typeface="Wandohope" panose="02030603000000000000" pitchFamily="18" charset="-128"/>
              </a:rPr>
              <a:t> </a:t>
            </a:r>
            <a:r>
              <a:rPr lang="fr-FR" sz="2800" dirty="0" err="1">
                <a:solidFill>
                  <a:schemeClr val="bg1"/>
                </a:solidFill>
                <a:latin typeface="Wandohope" panose="02030603000000000000" pitchFamily="18" charset="-128"/>
                <a:ea typeface="Wandohope" panose="02030603000000000000" pitchFamily="18" charset="-128"/>
              </a:rPr>
              <a:t>encounter</a:t>
            </a:r>
            <a:r>
              <a:rPr lang="fr-FR" sz="2800" dirty="0">
                <a:solidFill>
                  <a:schemeClr val="bg1"/>
                </a:solidFill>
                <a:latin typeface="Wandohope" panose="02030603000000000000" pitchFamily="18" charset="-128"/>
                <a:ea typeface="Wandohope" panose="02030603000000000000" pitchFamily="18" charset="-128"/>
              </a:rPr>
              <a:t> </a:t>
            </a:r>
            <a:r>
              <a:rPr lang="fr-FR" sz="2800" dirty="0" err="1">
                <a:solidFill>
                  <a:schemeClr val="bg1"/>
                </a:solidFill>
                <a:latin typeface="Wandohope" panose="02030603000000000000" pitchFamily="18" charset="-128"/>
                <a:ea typeface="Wandohope" panose="02030603000000000000" pitchFamily="18" charset="-128"/>
              </a:rPr>
              <a:t>any</a:t>
            </a:r>
            <a:r>
              <a:rPr lang="fr-FR" sz="2800" dirty="0">
                <a:solidFill>
                  <a:schemeClr val="bg1"/>
                </a:solidFill>
                <a:latin typeface="Wandohope" panose="02030603000000000000" pitchFamily="18" charset="-128"/>
                <a:ea typeface="Wandohope" panose="02030603000000000000" pitchFamily="18" charset="-128"/>
              </a:rPr>
              <a:t> </a:t>
            </a:r>
            <a:r>
              <a:rPr lang="fr-FR" sz="2800" dirty="0" err="1">
                <a:solidFill>
                  <a:schemeClr val="bg1"/>
                </a:solidFill>
                <a:latin typeface="Wandohope" panose="02030603000000000000" pitchFamily="18" charset="-128"/>
                <a:ea typeface="Wandohope" panose="02030603000000000000" pitchFamily="18" charset="-128"/>
              </a:rPr>
              <a:t>problems</a:t>
            </a:r>
            <a:endParaRPr lang="en-GB" sz="2800" dirty="0">
              <a:solidFill>
                <a:schemeClr val="bg1"/>
              </a:solidFill>
              <a:latin typeface="Wandohope" panose="02030603000000000000" pitchFamily="18" charset="-128"/>
              <a:ea typeface="Wandohope" panose="02030603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445104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13DF86-27F6-2910-5682-E7EDCB8E1D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wearing a graduation cap and gown&#10;&#10;AI-generated content may be incorrect.">
            <a:extLst>
              <a:ext uri="{FF2B5EF4-FFF2-40B4-BE49-F238E27FC236}">
                <a16:creationId xmlns:a16="http://schemas.microsoft.com/office/drawing/2014/main" id="{2DC6C685-070D-5106-4583-9D387824DD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9285" y="2322285"/>
            <a:ext cx="2213430" cy="22134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6FAA43D-7B5C-6507-C8FA-9E69A971ECE3}"/>
              </a:ext>
            </a:extLst>
          </p:cNvPr>
          <p:cNvSpPr txBox="1"/>
          <p:nvPr/>
        </p:nvSpPr>
        <p:spPr>
          <a:xfrm>
            <a:off x="3563960" y="5598887"/>
            <a:ext cx="50640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800" dirty="0">
                <a:solidFill>
                  <a:schemeClr val="bg1"/>
                </a:solidFill>
                <a:latin typeface="Wandohope" panose="02030603000000000000" pitchFamily="18" charset="-128"/>
                <a:ea typeface="Wandohope" panose="02030603000000000000" pitchFamily="18" charset="-128"/>
              </a:rPr>
              <a:t>Dont </a:t>
            </a:r>
            <a:r>
              <a:rPr lang="fr-FR" sz="2800" dirty="0" err="1">
                <a:solidFill>
                  <a:schemeClr val="bg1"/>
                </a:solidFill>
                <a:latin typeface="Wandohope" panose="02030603000000000000" pitchFamily="18" charset="-128"/>
                <a:ea typeface="Wandohope" panose="02030603000000000000" pitchFamily="18" charset="-128"/>
              </a:rPr>
              <a:t>be</a:t>
            </a:r>
            <a:r>
              <a:rPr lang="fr-FR" sz="2800" dirty="0">
                <a:solidFill>
                  <a:schemeClr val="bg1"/>
                </a:solidFill>
                <a:latin typeface="Wandohope" panose="02030603000000000000" pitchFamily="18" charset="-128"/>
                <a:ea typeface="Wandohope" panose="02030603000000000000" pitchFamily="18" charset="-128"/>
              </a:rPr>
              <a:t> like Ali, Be like Yassine.</a:t>
            </a:r>
            <a:endParaRPr lang="en-GB" sz="2800" dirty="0">
              <a:solidFill>
                <a:schemeClr val="bg1"/>
              </a:solidFill>
              <a:latin typeface="Wandohope" panose="02030603000000000000" pitchFamily="18" charset="-128"/>
              <a:ea typeface="Wandohope" panose="02030603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006864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4E3E8D-09A3-68AC-693F-22512C53AB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44E41D-D2F5-BD45-3FAF-4DD89291D1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84361"/>
            <a:ext cx="9144000" cy="1289278"/>
          </a:xfrm>
        </p:spPr>
        <p:txBody>
          <a:bodyPr>
            <a:normAutofit/>
          </a:bodyPr>
          <a:lstStyle/>
          <a:p>
            <a:r>
              <a:rPr lang="fr-FR" sz="5400" dirty="0" err="1">
                <a:solidFill>
                  <a:srgbClr val="00B0F0"/>
                </a:solidFill>
                <a:latin typeface="Wandohope" panose="020B0503020000020004" pitchFamily="18" charset="-128"/>
                <a:ea typeface="Wandohope" panose="020B0503020000020004" pitchFamily="18" charset="-128"/>
              </a:rPr>
              <a:t>Problem</a:t>
            </a:r>
            <a:r>
              <a:rPr lang="fr-FR" sz="5400" dirty="0">
                <a:solidFill>
                  <a:srgbClr val="00B0F0"/>
                </a:solidFill>
                <a:latin typeface="Wandohope" panose="020B0503020000020004" pitchFamily="18" charset="-128"/>
                <a:ea typeface="Wandohope" panose="020B0503020000020004" pitchFamily="18" charset="-128"/>
              </a:rPr>
              <a:t> </a:t>
            </a:r>
            <a:r>
              <a:rPr lang="fr-FR" sz="5400" dirty="0" err="1">
                <a:solidFill>
                  <a:srgbClr val="00B0F0"/>
                </a:solidFill>
                <a:latin typeface="Wandohope" panose="020B0503020000020004" pitchFamily="18" charset="-128"/>
                <a:ea typeface="Wandohope" panose="020B0503020000020004" pitchFamily="18" charset="-128"/>
              </a:rPr>
              <a:t>statement</a:t>
            </a:r>
            <a:endParaRPr lang="en-GB" sz="5400" dirty="0">
              <a:solidFill>
                <a:srgbClr val="00B0F0"/>
              </a:solidFill>
              <a:latin typeface="Wandohope" panose="020B0503020000020004" pitchFamily="18" charset="-128"/>
              <a:ea typeface="Wandohope" panose="020B0503020000020004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773836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C009E5-3BC6-4A2F-1015-90FD587B6A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3F1330D-6B95-F196-2CB0-CE7E22CBB90D}"/>
              </a:ext>
            </a:extLst>
          </p:cNvPr>
          <p:cNvSpPr txBox="1"/>
          <p:nvPr/>
        </p:nvSpPr>
        <p:spPr>
          <a:xfrm>
            <a:off x="4315088" y="5695189"/>
            <a:ext cx="38462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800" dirty="0" err="1">
                <a:solidFill>
                  <a:schemeClr val="bg1"/>
                </a:solidFill>
                <a:latin typeface="Wandohope" panose="02030603000000000000" pitchFamily="18" charset="-128"/>
                <a:ea typeface="Wandohope" panose="02030603000000000000" pitchFamily="18" charset="-128"/>
              </a:rPr>
              <a:t>Bureaucracy</a:t>
            </a:r>
            <a:r>
              <a:rPr lang="fr-FR" sz="2800" dirty="0">
                <a:solidFill>
                  <a:schemeClr val="bg1"/>
                </a:solidFill>
                <a:latin typeface="Wandohope" panose="02030603000000000000" pitchFamily="18" charset="-128"/>
                <a:ea typeface="Wandohope" panose="02030603000000000000" pitchFamily="18" charset="-128"/>
              </a:rPr>
              <a:t> </a:t>
            </a:r>
            <a:r>
              <a:rPr lang="fr-FR" sz="2800" dirty="0" err="1">
                <a:solidFill>
                  <a:schemeClr val="bg1"/>
                </a:solidFill>
                <a:latin typeface="Wandohope" panose="02030603000000000000" pitchFamily="18" charset="-128"/>
                <a:ea typeface="Wandohope" panose="02030603000000000000" pitchFamily="18" charset="-128"/>
              </a:rPr>
              <a:t>is</a:t>
            </a:r>
            <a:r>
              <a:rPr lang="fr-FR" sz="2800" dirty="0">
                <a:solidFill>
                  <a:schemeClr val="bg1"/>
                </a:solidFill>
                <a:latin typeface="Wandohope" panose="02030603000000000000" pitchFamily="18" charset="-128"/>
                <a:ea typeface="Wandohope" panose="02030603000000000000" pitchFamily="18" charset="-128"/>
              </a:rPr>
              <a:t> </a:t>
            </a:r>
            <a:r>
              <a:rPr lang="fr-FR" sz="2800" dirty="0" err="1">
                <a:solidFill>
                  <a:schemeClr val="bg1"/>
                </a:solidFill>
                <a:latin typeface="Wandohope" panose="02030603000000000000" pitchFamily="18" charset="-128"/>
                <a:ea typeface="Wandohope" panose="02030603000000000000" pitchFamily="18" charset="-128"/>
              </a:rPr>
              <a:t>stressful</a:t>
            </a:r>
            <a:endParaRPr lang="en-GB" sz="2800" dirty="0">
              <a:solidFill>
                <a:schemeClr val="bg1"/>
              </a:solidFill>
              <a:latin typeface="Wandohope" panose="02030603000000000000" pitchFamily="18" charset="-128"/>
              <a:ea typeface="Wandohope" panose="02030603000000000000" pitchFamily="18" charset="-128"/>
            </a:endParaRPr>
          </a:p>
        </p:txBody>
      </p:sp>
      <p:pic>
        <p:nvPicPr>
          <p:cNvPr id="9" name="Picture 8" descr="A person sitting at a desk in front of a maze&#10;&#10;AI-generated content may be incorrect.">
            <a:extLst>
              <a:ext uri="{FF2B5EF4-FFF2-40B4-BE49-F238E27FC236}">
                <a16:creationId xmlns:a16="http://schemas.microsoft.com/office/drawing/2014/main" id="{4032C673-1CDD-C6EB-ADB4-C10A5A85BF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2660" y="1162811"/>
            <a:ext cx="4065989" cy="4065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3280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5D0D9F-8D5A-86DC-6416-1523996F0E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52B7D8B-8A76-820B-7F27-E75A59F46869}"/>
              </a:ext>
            </a:extLst>
          </p:cNvPr>
          <p:cNvSpPr txBox="1"/>
          <p:nvPr/>
        </p:nvSpPr>
        <p:spPr>
          <a:xfrm>
            <a:off x="2920934" y="5695189"/>
            <a:ext cx="66345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800" dirty="0" err="1">
                <a:solidFill>
                  <a:schemeClr val="bg1"/>
                </a:solidFill>
                <a:latin typeface="Wandohope" panose="02030603000000000000" pitchFamily="18" charset="-128"/>
                <a:ea typeface="Wandohope" panose="02030603000000000000" pitchFamily="18" charset="-128"/>
              </a:rPr>
              <a:t>Procedures</a:t>
            </a:r>
            <a:r>
              <a:rPr lang="fr-FR" sz="2800" dirty="0">
                <a:solidFill>
                  <a:schemeClr val="bg1"/>
                </a:solidFill>
                <a:latin typeface="Wandohope" panose="02030603000000000000" pitchFamily="18" charset="-128"/>
                <a:ea typeface="Wandohope" panose="02030603000000000000" pitchFamily="18" charset="-128"/>
              </a:rPr>
              <a:t> are </a:t>
            </a:r>
            <a:r>
              <a:rPr lang="fr-FR" sz="2800" dirty="0" err="1">
                <a:solidFill>
                  <a:schemeClr val="bg1"/>
                </a:solidFill>
                <a:latin typeface="Wandohope" panose="02030603000000000000" pitchFamily="18" charset="-128"/>
                <a:ea typeface="Wandohope" panose="02030603000000000000" pitchFamily="18" charset="-128"/>
              </a:rPr>
              <a:t>confusing</a:t>
            </a:r>
            <a:r>
              <a:rPr lang="fr-FR" sz="2800" dirty="0">
                <a:solidFill>
                  <a:schemeClr val="bg1"/>
                </a:solidFill>
                <a:latin typeface="Wandohope" panose="02030603000000000000" pitchFamily="18" charset="-128"/>
                <a:ea typeface="Wandohope" panose="02030603000000000000" pitchFamily="18" charset="-128"/>
              </a:rPr>
              <a:t> and </a:t>
            </a:r>
            <a:r>
              <a:rPr lang="fr-FR" sz="2800" dirty="0" err="1">
                <a:solidFill>
                  <a:schemeClr val="bg1"/>
                </a:solidFill>
                <a:latin typeface="Wandohope" panose="02030603000000000000" pitchFamily="18" charset="-128"/>
                <a:ea typeface="Wandohope" panose="02030603000000000000" pitchFamily="18" charset="-128"/>
              </a:rPr>
              <a:t>complicated</a:t>
            </a:r>
            <a:endParaRPr lang="en-GB" sz="2800" dirty="0">
              <a:solidFill>
                <a:schemeClr val="bg1"/>
              </a:solidFill>
              <a:latin typeface="Wandohope" panose="02030603000000000000" pitchFamily="18" charset="-128"/>
              <a:ea typeface="Wandohope" panose="02030603000000000000" pitchFamily="18" charset="-128"/>
            </a:endParaRPr>
          </a:p>
        </p:txBody>
      </p:sp>
      <p:pic>
        <p:nvPicPr>
          <p:cNvPr id="3" name="Picture 2" descr="A group of people standing in a maze&#10;&#10;AI-generated content may be incorrect.">
            <a:extLst>
              <a:ext uri="{FF2B5EF4-FFF2-40B4-BE49-F238E27FC236}">
                <a16:creationId xmlns:a16="http://schemas.microsoft.com/office/drawing/2014/main" id="{AECE2707-4508-04EB-CAB7-6D78FBBCC5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8786" y="1315402"/>
            <a:ext cx="6038850" cy="4227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0527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EB0135-0560-EB42-6299-C1FB2FD9D7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04DBE78E-AF43-4705-DEF7-412115057918}"/>
              </a:ext>
            </a:extLst>
          </p:cNvPr>
          <p:cNvSpPr txBox="1"/>
          <p:nvPr/>
        </p:nvSpPr>
        <p:spPr>
          <a:xfrm>
            <a:off x="5001635" y="5695189"/>
            <a:ext cx="24731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800" dirty="0" err="1">
                <a:solidFill>
                  <a:schemeClr val="bg1"/>
                </a:solidFill>
                <a:latin typeface="Wandohope" panose="02030603000000000000" pitchFamily="18" charset="-128"/>
                <a:ea typeface="Wandohope" panose="02030603000000000000" pitchFamily="18" charset="-128"/>
              </a:rPr>
              <a:t>Endless</a:t>
            </a:r>
            <a:r>
              <a:rPr lang="fr-FR" sz="2800" dirty="0">
                <a:solidFill>
                  <a:schemeClr val="bg1"/>
                </a:solidFill>
                <a:latin typeface="Wandohope" panose="02030603000000000000" pitchFamily="18" charset="-128"/>
                <a:ea typeface="Wandohope" panose="02030603000000000000" pitchFamily="18" charset="-128"/>
              </a:rPr>
              <a:t> queues</a:t>
            </a:r>
            <a:endParaRPr lang="en-GB" sz="2800" dirty="0">
              <a:solidFill>
                <a:schemeClr val="bg1"/>
              </a:solidFill>
              <a:latin typeface="Wandohope" panose="02030603000000000000" pitchFamily="18" charset="-128"/>
              <a:ea typeface="Wandohope" panose="02030603000000000000" pitchFamily="18" charset="-128"/>
            </a:endParaRPr>
          </a:p>
        </p:txBody>
      </p:sp>
      <p:pic>
        <p:nvPicPr>
          <p:cNvPr id="4" name="Picture 3" descr="A group of people with luggage&#10;&#10;AI-generated content may be incorrect.">
            <a:extLst>
              <a:ext uri="{FF2B5EF4-FFF2-40B4-BE49-F238E27FC236}">
                <a16:creationId xmlns:a16="http://schemas.microsoft.com/office/drawing/2014/main" id="{AC08831B-9F86-9239-FB9C-6F9E120F8B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6752"/>
            <a:ext cx="12192000" cy="4064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5142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2C8F3D-D691-E99A-EBEC-15133A35D1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F74A6A84-1BD9-2700-2AC8-7507B6B7D6D1}"/>
              </a:ext>
            </a:extLst>
          </p:cNvPr>
          <p:cNvSpPr txBox="1"/>
          <p:nvPr/>
        </p:nvSpPr>
        <p:spPr>
          <a:xfrm>
            <a:off x="2101327" y="5872490"/>
            <a:ext cx="79893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>
                <a:solidFill>
                  <a:schemeClr val="bg1"/>
                </a:solidFill>
                <a:latin typeface="Wandohope" panose="02030603000000000000" pitchFamily="18" charset="-128"/>
                <a:ea typeface="Wandohope" panose="02030603000000000000" pitchFamily="18" charset="-128"/>
              </a:rPr>
              <a:t>Internet </a:t>
            </a:r>
            <a:r>
              <a:rPr lang="fr-FR" sz="2800" dirty="0" err="1">
                <a:solidFill>
                  <a:schemeClr val="bg1"/>
                </a:solidFill>
                <a:latin typeface="Wandohope" panose="02030603000000000000" pitchFamily="18" charset="-128"/>
                <a:ea typeface="Wandohope" panose="02030603000000000000" pitchFamily="18" charset="-128"/>
              </a:rPr>
              <a:t>Failures</a:t>
            </a:r>
            <a:r>
              <a:rPr lang="fr-FR" sz="2800" dirty="0">
                <a:solidFill>
                  <a:schemeClr val="bg1"/>
                </a:solidFill>
                <a:latin typeface="Wandohope" panose="02030603000000000000" pitchFamily="18" charset="-128"/>
                <a:ea typeface="Wandohope" panose="02030603000000000000" pitchFamily="18" charset="-128"/>
              </a:rPr>
              <a:t> And </a:t>
            </a:r>
            <a:r>
              <a:rPr lang="fr-FR" sz="2800" dirty="0" err="1">
                <a:solidFill>
                  <a:schemeClr val="bg1"/>
                </a:solidFill>
                <a:latin typeface="Wandohope" panose="02030603000000000000" pitchFamily="18" charset="-128"/>
                <a:ea typeface="Wandohope" panose="02030603000000000000" pitchFamily="18" charset="-128"/>
              </a:rPr>
              <a:t>low</a:t>
            </a:r>
            <a:r>
              <a:rPr lang="fr-FR" sz="2800" dirty="0">
                <a:solidFill>
                  <a:schemeClr val="bg1"/>
                </a:solidFill>
                <a:latin typeface="Wandohope" panose="02030603000000000000" pitchFamily="18" charset="-128"/>
                <a:ea typeface="Wandohope" panose="02030603000000000000" pitchFamily="18" charset="-128"/>
              </a:rPr>
              <a:t> </a:t>
            </a:r>
            <a:r>
              <a:rPr lang="fr-FR" sz="2800" dirty="0" err="1">
                <a:solidFill>
                  <a:schemeClr val="bg1"/>
                </a:solidFill>
                <a:latin typeface="Wandohope" panose="02030603000000000000" pitchFamily="18" charset="-128"/>
                <a:ea typeface="Wandohope" panose="02030603000000000000" pitchFamily="18" charset="-128"/>
              </a:rPr>
              <a:t>disponibilty</a:t>
            </a:r>
            <a:endParaRPr lang="en-GB" sz="2800" dirty="0">
              <a:solidFill>
                <a:schemeClr val="bg1"/>
              </a:solidFill>
              <a:latin typeface="Wandohope" panose="02030603000000000000" pitchFamily="18" charset="-128"/>
              <a:ea typeface="Wandohope" panose="02030603000000000000" pitchFamily="18" charset="-128"/>
            </a:endParaRPr>
          </a:p>
        </p:txBody>
      </p:sp>
      <p:pic>
        <p:nvPicPr>
          <p:cNvPr id="3" name="Picture 2" descr="A neon sign with text&#10;&#10;AI-generated content may be incorrect.">
            <a:extLst>
              <a:ext uri="{FF2B5EF4-FFF2-40B4-BE49-F238E27FC236}">
                <a16:creationId xmlns:a16="http://schemas.microsoft.com/office/drawing/2014/main" id="{3921F988-0078-8195-E16F-39043960B5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8397" y="723900"/>
            <a:ext cx="4855205" cy="4855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7341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CDF292-3C8D-6F16-E8C2-1F6E7C0FA5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2">
            <a:extLst>
              <a:ext uri="{FF2B5EF4-FFF2-40B4-BE49-F238E27FC236}">
                <a16:creationId xmlns:a16="http://schemas.microsoft.com/office/drawing/2014/main" id="{791121F0-CFA1-F475-345E-6647DCC08C54}"/>
              </a:ext>
            </a:extLst>
          </p:cNvPr>
          <p:cNvSpPr txBox="1">
            <a:spLocks/>
          </p:cNvSpPr>
          <p:nvPr/>
        </p:nvSpPr>
        <p:spPr>
          <a:xfrm>
            <a:off x="639618" y="1858673"/>
            <a:ext cx="3024909" cy="5635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3200" dirty="0" err="1">
                <a:solidFill>
                  <a:srgbClr val="00B0F0"/>
                </a:solidFill>
                <a:latin typeface="Wandohope" panose="02030603000000000000" pitchFamily="18" charset="-128"/>
                <a:ea typeface="Wandohope" panose="02030603000000000000" pitchFamily="18" charset="-128"/>
              </a:rPr>
              <a:t>Ruqaia</a:t>
            </a:r>
            <a:r>
              <a:rPr lang="fr-FR" sz="3200" dirty="0">
                <a:solidFill>
                  <a:srgbClr val="00B0F0"/>
                </a:solidFill>
                <a:latin typeface="Wandohope" panose="02030603000000000000" pitchFamily="18" charset="-128"/>
                <a:ea typeface="Wandohope" panose="02030603000000000000" pitchFamily="18" charset="-128"/>
              </a:rPr>
              <a:t> </a:t>
            </a:r>
            <a:r>
              <a:rPr lang="fr-FR" sz="3200" dirty="0" err="1">
                <a:solidFill>
                  <a:srgbClr val="00B0F0"/>
                </a:solidFill>
                <a:latin typeface="Wandohope" panose="02030603000000000000" pitchFamily="18" charset="-128"/>
                <a:ea typeface="Wandohope" panose="02030603000000000000" pitchFamily="18" charset="-128"/>
              </a:rPr>
              <a:t>Sabta</a:t>
            </a:r>
            <a:endParaRPr lang="en-GB" sz="3200" dirty="0">
              <a:solidFill>
                <a:srgbClr val="00B0F0"/>
              </a:solidFill>
              <a:latin typeface="Wandohope" panose="02030603000000000000" pitchFamily="18" charset="-128"/>
              <a:ea typeface="Wandohope" panose="02030603000000000000" pitchFamily="18" charset="-128"/>
            </a:endParaRP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A6F800CC-F97D-925D-F5AB-C53F963E29FF}"/>
              </a:ext>
            </a:extLst>
          </p:cNvPr>
          <p:cNvSpPr txBox="1">
            <a:spLocks/>
          </p:cNvSpPr>
          <p:nvPr/>
        </p:nvSpPr>
        <p:spPr>
          <a:xfrm>
            <a:off x="4583544" y="1630073"/>
            <a:ext cx="3024909" cy="10207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3200" dirty="0">
                <a:solidFill>
                  <a:srgbClr val="00B0F0"/>
                </a:solidFill>
                <a:latin typeface="Wandohope" panose="02030603000000000000" pitchFamily="18" charset="-128"/>
                <a:ea typeface="Wandohope" panose="02030603000000000000" pitchFamily="18" charset="-128"/>
              </a:rPr>
              <a:t>Mohamed Belhadj </a:t>
            </a:r>
            <a:r>
              <a:rPr lang="fr-FR" sz="3200" dirty="0" err="1">
                <a:solidFill>
                  <a:srgbClr val="00B0F0"/>
                </a:solidFill>
                <a:latin typeface="Wandohope" panose="02030603000000000000" pitchFamily="18" charset="-128"/>
                <a:ea typeface="Wandohope" panose="02030603000000000000" pitchFamily="18" charset="-128"/>
              </a:rPr>
              <a:t>Lakhel</a:t>
            </a:r>
            <a:endParaRPr lang="en-GB" sz="3200" dirty="0">
              <a:solidFill>
                <a:srgbClr val="00B0F0"/>
              </a:solidFill>
              <a:latin typeface="Wandohope" panose="02030603000000000000" pitchFamily="18" charset="-128"/>
              <a:ea typeface="Wandohope" panose="02030603000000000000" pitchFamily="18" charset="-128"/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A00906DB-4C3F-8A2B-C773-E60ADB17BE23}"/>
              </a:ext>
            </a:extLst>
          </p:cNvPr>
          <p:cNvSpPr txBox="1">
            <a:spLocks/>
          </p:cNvSpPr>
          <p:nvPr/>
        </p:nvSpPr>
        <p:spPr>
          <a:xfrm>
            <a:off x="8305799" y="1858673"/>
            <a:ext cx="3024909" cy="7921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3200" dirty="0">
                <a:solidFill>
                  <a:srgbClr val="00B0F0"/>
                </a:solidFill>
                <a:latin typeface="Wandohope" panose="02030603000000000000" pitchFamily="18" charset="-128"/>
                <a:ea typeface="Wandohope" panose="02030603000000000000" pitchFamily="18" charset="-128"/>
              </a:rPr>
              <a:t>Aymen </a:t>
            </a:r>
            <a:r>
              <a:rPr lang="fr-FR" sz="3200" dirty="0" err="1">
                <a:solidFill>
                  <a:srgbClr val="00B0F0"/>
                </a:solidFill>
                <a:latin typeface="Wandohope" panose="02030603000000000000" pitchFamily="18" charset="-128"/>
                <a:ea typeface="Wandohope" panose="02030603000000000000" pitchFamily="18" charset="-128"/>
              </a:rPr>
              <a:t>Kamoun</a:t>
            </a:r>
            <a:endParaRPr lang="fr-FR" sz="3200" dirty="0">
              <a:solidFill>
                <a:srgbClr val="00B0F0"/>
              </a:solidFill>
              <a:latin typeface="Wandohope" panose="02030603000000000000" pitchFamily="18" charset="-128"/>
              <a:ea typeface="Wandohope" panose="02030603000000000000" pitchFamily="18" charset="-128"/>
            </a:endParaRP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C990B084-D035-1C3B-23D6-164F72162B7A}"/>
              </a:ext>
            </a:extLst>
          </p:cNvPr>
          <p:cNvSpPr txBox="1">
            <a:spLocks/>
          </p:cNvSpPr>
          <p:nvPr/>
        </p:nvSpPr>
        <p:spPr>
          <a:xfrm>
            <a:off x="519545" y="3683936"/>
            <a:ext cx="3024909" cy="5635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3200" dirty="0" err="1">
                <a:solidFill>
                  <a:srgbClr val="00B0F0"/>
                </a:solidFill>
                <a:latin typeface="Wandohope" panose="02030603000000000000" pitchFamily="18" charset="-128"/>
                <a:ea typeface="Wandohope" panose="02030603000000000000" pitchFamily="18" charset="-128"/>
              </a:rPr>
              <a:t>Rabii</a:t>
            </a:r>
            <a:r>
              <a:rPr lang="fr-FR" sz="3200" dirty="0">
                <a:solidFill>
                  <a:srgbClr val="00B0F0"/>
                </a:solidFill>
                <a:latin typeface="Wandohope" panose="02030603000000000000" pitchFamily="18" charset="-128"/>
                <a:ea typeface="Wandohope" panose="02030603000000000000" pitchFamily="18" charset="-128"/>
              </a:rPr>
              <a:t> </a:t>
            </a:r>
            <a:r>
              <a:rPr lang="fr-FR" sz="3200" dirty="0" err="1">
                <a:solidFill>
                  <a:srgbClr val="00B0F0"/>
                </a:solidFill>
                <a:latin typeface="Wandohope" panose="02030603000000000000" pitchFamily="18" charset="-128"/>
                <a:ea typeface="Wandohope" panose="02030603000000000000" pitchFamily="18" charset="-128"/>
              </a:rPr>
              <a:t>Cheffi</a:t>
            </a:r>
            <a:endParaRPr lang="en-GB" sz="3200" dirty="0">
              <a:solidFill>
                <a:srgbClr val="00B0F0"/>
              </a:solidFill>
              <a:latin typeface="Wandohope" panose="02030603000000000000" pitchFamily="18" charset="-128"/>
              <a:ea typeface="Wandohope" panose="02030603000000000000" pitchFamily="18" charset="-128"/>
            </a:endParaRP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B54616A6-B0A2-6E5D-E22C-5447E9343499}"/>
              </a:ext>
            </a:extLst>
          </p:cNvPr>
          <p:cNvSpPr txBox="1">
            <a:spLocks/>
          </p:cNvSpPr>
          <p:nvPr/>
        </p:nvSpPr>
        <p:spPr>
          <a:xfrm>
            <a:off x="4583545" y="3495671"/>
            <a:ext cx="3024909" cy="9400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3200" dirty="0">
                <a:solidFill>
                  <a:srgbClr val="00B0F0"/>
                </a:solidFill>
                <a:latin typeface="Wandohope" panose="02030603000000000000" pitchFamily="18" charset="-128"/>
                <a:ea typeface="Wandohope" panose="02030603000000000000" pitchFamily="18" charset="-128"/>
              </a:rPr>
              <a:t>Mohamed </a:t>
            </a:r>
            <a:r>
              <a:rPr lang="fr-FR" sz="3200" dirty="0" err="1">
                <a:solidFill>
                  <a:srgbClr val="00B0F0"/>
                </a:solidFill>
                <a:latin typeface="Wandohope" panose="02030603000000000000" pitchFamily="18" charset="-128"/>
                <a:ea typeface="Wandohope" panose="02030603000000000000" pitchFamily="18" charset="-128"/>
              </a:rPr>
              <a:t>Ouerfelli</a:t>
            </a:r>
            <a:endParaRPr lang="en-GB" sz="3200" dirty="0">
              <a:solidFill>
                <a:srgbClr val="00B0F0"/>
              </a:solidFill>
              <a:latin typeface="Wandohope" panose="02030603000000000000" pitchFamily="18" charset="-128"/>
              <a:ea typeface="Wandohope" panose="02030603000000000000" pitchFamily="18" charset="-128"/>
            </a:endParaRP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C669F44A-EE66-DC66-8A14-52B34D87376C}"/>
              </a:ext>
            </a:extLst>
          </p:cNvPr>
          <p:cNvSpPr txBox="1">
            <a:spLocks/>
          </p:cNvSpPr>
          <p:nvPr/>
        </p:nvSpPr>
        <p:spPr>
          <a:xfrm>
            <a:off x="8305799" y="3623754"/>
            <a:ext cx="3024909" cy="6237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3200" dirty="0" err="1">
                <a:solidFill>
                  <a:srgbClr val="00B0F0"/>
                </a:solidFill>
                <a:latin typeface="Wandohope" panose="02030603000000000000" pitchFamily="18" charset="-128"/>
                <a:ea typeface="Wandohope" panose="02030603000000000000" pitchFamily="18" charset="-128"/>
              </a:rPr>
              <a:t>Melek</a:t>
            </a:r>
            <a:r>
              <a:rPr lang="fr-FR" sz="3200" dirty="0">
                <a:solidFill>
                  <a:srgbClr val="00B0F0"/>
                </a:solidFill>
                <a:latin typeface="Wandohope" panose="02030603000000000000" pitchFamily="18" charset="-128"/>
                <a:ea typeface="Wandohope" panose="02030603000000000000" pitchFamily="18" charset="-128"/>
              </a:rPr>
              <a:t> </a:t>
            </a:r>
            <a:r>
              <a:rPr lang="fr-FR" sz="3200" dirty="0" err="1">
                <a:solidFill>
                  <a:srgbClr val="00B0F0"/>
                </a:solidFill>
                <a:latin typeface="Wandohope" panose="02030603000000000000" pitchFamily="18" charset="-128"/>
                <a:ea typeface="Wandohope" panose="02030603000000000000" pitchFamily="18" charset="-128"/>
              </a:rPr>
              <a:t>Guirat</a:t>
            </a:r>
            <a:endParaRPr lang="en-GB" sz="3200" dirty="0">
              <a:solidFill>
                <a:srgbClr val="00B0F0"/>
              </a:solidFill>
              <a:latin typeface="Wandohope" panose="02030603000000000000" pitchFamily="18" charset="-128"/>
              <a:ea typeface="Wandohope" panose="02030603000000000000" pitchFamily="18" charset="-128"/>
            </a:endParaRP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5AA22501-9A98-0CEE-8F21-C9AE5A982281}"/>
              </a:ext>
            </a:extLst>
          </p:cNvPr>
          <p:cNvSpPr txBox="1">
            <a:spLocks/>
          </p:cNvSpPr>
          <p:nvPr/>
        </p:nvSpPr>
        <p:spPr>
          <a:xfrm>
            <a:off x="4583543" y="4941164"/>
            <a:ext cx="3024909" cy="9400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3200" dirty="0">
                <a:solidFill>
                  <a:srgbClr val="00B0F0"/>
                </a:solidFill>
                <a:latin typeface="Wandohope" panose="02030603000000000000" pitchFamily="18" charset="-128"/>
                <a:ea typeface="Wandohope" panose="02030603000000000000" pitchFamily="18" charset="-128"/>
              </a:rPr>
              <a:t>Mohamed Naceur </a:t>
            </a:r>
            <a:r>
              <a:rPr lang="fr-FR" sz="3200" dirty="0" err="1">
                <a:solidFill>
                  <a:srgbClr val="00B0F0"/>
                </a:solidFill>
                <a:latin typeface="Wandohope" panose="02030603000000000000" pitchFamily="18" charset="-128"/>
                <a:ea typeface="Wandohope" panose="02030603000000000000" pitchFamily="18" charset="-128"/>
              </a:rPr>
              <a:t>Khlifi</a:t>
            </a:r>
            <a:endParaRPr lang="en-GB" sz="3200" dirty="0">
              <a:solidFill>
                <a:srgbClr val="00B0F0"/>
              </a:solidFill>
              <a:latin typeface="Wandohope" panose="02030603000000000000" pitchFamily="18" charset="-128"/>
              <a:ea typeface="Wandohope" panose="02030603000000000000" pitchFamily="18" charset="-128"/>
            </a:endParaRPr>
          </a:p>
        </p:txBody>
      </p:sp>
      <p:pic>
        <p:nvPicPr>
          <p:cNvPr id="13" name="Picture 12" descr="A logo with clouds and a circle&#10;&#10;AI-generated content may be incorrect.">
            <a:extLst>
              <a:ext uri="{FF2B5EF4-FFF2-40B4-BE49-F238E27FC236}">
                <a16:creationId xmlns:a16="http://schemas.microsoft.com/office/drawing/2014/main" id="{1E64DF90-03CF-82F0-F718-F06A6FFB06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222" y="172748"/>
            <a:ext cx="1190625" cy="11906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1001050-C72C-FAB2-C796-C22AC439F3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7" y="-3590063"/>
            <a:ext cx="9144000" cy="1289278"/>
          </a:xfrm>
        </p:spPr>
        <p:txBody>
          <a:bodyPr>
            <a:normAutofit/>
          </a:bodyPr>
          <a:lstStyle/>
          <a:p>
            <a:r>
              <a:rPr lang="fr-FR" sz="8000" dirty="0">
                <a:solidFill>
                  <a:srgbClr val="00B0F0"/>
                </a:solidFill>
                <a:latin typeface="Wandohope" panose="020B0503020000020004" pitchFamily="18" charset="-128"/>
                <a:ea typeface="Wandohope" panose="020B0503020000020004" pitchFamily="18" charset="-128"/>
              </a:rPr>
              <a:t>Introduction</a:t>
            </a:r>
            <a:endParaRPr lang="en-GB" sz="8000" dirty="0">
              <a:solidFill>
                <a:srgbClr val="00B0F0"/>
              </a:solidFill>
              <a:latin typeface="Wandohope" panose="020B0503020000020004" pitchFamily="18" charset="-128"/>
              <a:ea typeface="Wandohope" panose="020B0503020000020004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801112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DF1DC6-DC1E-95DE-5A7E-87EC754ED0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EB6FF6-D52A-CF15-1300-5C81B561D7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84361"/>
            <a:ext cx="9144000" cy="1289278"/>
          </a:xfrm>
        </p:spPr>
        <p:txBody>
          <a:bodyPr>
            <a:normAutofit/>
          </a:bodyPr>
          <a:lstStyle/>
          <a:p>
            <a:r>
              <a:rPr lang="fr-FR" sz="5400" dirty="0">
                <a:solidFill>
                  <a:srgbClr val="00B0F0"/>
                </a:solidFill>
                <a:latin typeface="Wandohope" panose="020B0503020000020004" pitchFamily="18" charset="-128"/>
                <a:ea typeface="Wandohope" panose="020B0503020000020004" pitchFamily="18" charset="-128"/>
              </a:rPr>
              <a:t>Solution</a:t>
            </a:r>
            <a:endParaRPr lang="en-GB" sz="5400" dirty="0">
              <a:solidFill>
                <a:srgbClr val="00B0F0"/>
              </a:solidFill>
              <a:latin typeface="Wandohope" panose="020B0503020000020004" pitchFamily="18" charset="-128"/>
              <a:ea typeface="Wandohope" panose="020B0503020000020004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771424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182FC8-BD76-36D5-002E-CC5F6345FE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A77227-7B76-83A5-D39E-DDB2227615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84361"/>
            <a:ext cx="9144000" cy="1289278"/>
          </a:xfrm>
        </p:spPr>
        <p:txBody>
          <a:bodyPr>
            <a:normAutofit/>
          </a:bodyPr>
          <a:lstStyle/>
          <a:p>
            <a:r>
              <a:rPr lang="fr-FR" sz="5400" dirty="0">
                <a:solidFill>
                  <a:srgbClr val="00B0F0"/>
                </a:solidFill>
                <a:latin typeface="Wandohope" panose="020B0503020000020004" pitchFamily="18" charset="-128"/>
                <a:ea typeface="Wandohope" panose="020B0503020000020004" pitchFamily="18" charset="-128"/>
              </a:rPr>
              <a:t>How </a:t>
            </a:r>
            <a:r>
              <a:rPr lang="fr-FR" sz="5400" dirty="0" err="1">
                <a:solidFill>
                  <a:srgbClr val="00B0F0"/>
                </a:solidFill>
                <a:latin typeface="Wandohope" panose="020B0503020000020004" pitchFamily="18" charset="-128"/>
                <a:ea typeface="Wandohope" panose="020B0503020000020004" pitchFamily="18" charset="-128"/>
              </a:rPr>
              <a:t>it</a:t>
            </a:r>
            <a:r>
              <a:rPr lang="fr-FR" sz="5400" dirty="0">
                <a:solidFill>
                  <a:srgbClr val="00B0F0"/>
                </a:solidFill>
                <a:latin typeface="Wandohope" panose="020B0503020000020004" pitchFamily="18" charset="-128"/>
                <a:ea typeface="Wandohope" panose="020B0503020000020004" pitchFamily="18" charset="-128"/>
              </a:rPr>
              <a:t> </a:t>
            </a:r>
            <a:r>
              <a:rPr lang="fr-FR" sz="5400" dirty="0" err="1">
                <a:solidFill>
                  <a:srgbClr val="00B0F0"/>
                </a:solidFill>
                <a:latin typeface="Wandohope" panose="020B0503020000020004" pitchFamily="18" charset="-128"/>
                <a:ea typeface="Wandohope" panose="020B0503020000020004" pitchFamily="18" charset="-128"/>
              </a:rPr>
              <a:t>works</a:t>
            </a:r>
            <a:endParaRPr lang="en-GB" sz="5400" dirty="0">
              <a:solidFill>
                <a:srgbClr val="00B0F0"/>
              </a:solidFill>
              <a:latin typeface="Wandohope" panose="020B0503020000020004" pitchFamily="18" charset="-128"/>
              <a:ea typeface="Wandohope" panose="020B0503020000020004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402109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1D11A9-3209-F6BF-9082-E1D44433C6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hand pointing at a calendar&#10;&#10;AI-generated content may be incorrect.">
            <a:extLst>
              <a:ext uri="{FF2B5EF4-FFF2-40B4-BE49-F238E27FC236}">
                <a16:creationId xmlns:a16="http://schemas.microsoft.com/office/drawing/2014/main" id="{979C6D1E-8581-DED2-7E6F-1C32373888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7657" y="1022480"/>
            <a:ext cx="1525067" cy="1525067"/>
          </a:xfrm>
          <a:prstGeom prst="rect">
            <a:avLst/>
          </a:prstGeom>
        </p:spPr>
      </p:pic>
      <p:pic>
        <p:nvPicPr>
          <p:cNvPr id="10" name="Picture 9" descr="A colorful meter with stars&#10;&#10;AI-generated content may be incorrect.">
            <a:extLst>
              <a:ext uri="{FF2B5EF4-FFF2-40B4-BE49-F238E27FC236}">
                <a16:creationId xmlns:a16="http://schemas.microsoft.com/office/drawing/2014/main" id="{25A9626E-229A-F63A-2C0D-47FBFB7335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3466" y="1022480"/>
            <a:ext cx="1525067" cy="1525067"/>
          </a:xfrm>
          <a:prstGeom prst="rect">
            <a:avLst/>
          </a:prstGeom>
        </p:spPr>
      </p:pic>
      <p:pic>
        <p:nvPicPr>
          <p:cNvPr id="12" name="Picture 11" descr="A colorful arrow with a black background&#10;&#10;AI-generated content may be incorrect.">
            <a:extLst>
              <a:ext uri="{FF2B5EF4-FFF2-40B4-BE49-F238E27FC236}">
                <a16:creationId xmlns:a16="http://schemas.microsoft.com/office/drawing/2014/main" id="{D9749441-A0FA-3974-9B18-EDEDE36E45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9274" y="1022478"/>
            <a:ext cx="1525069" cy="1525069"/>
          </a:xfrm>
          <a:prstGeom prst="rect">
            <a:avLst/>
          </a:prstGeom>
        </p:spPr>
      </p:pic>
      <p:pic>
        <p:nvPicPr>
          <p:cNvPr id="14" name="Picture 13" descr="A cartoon of a child with speech bubbles&#10;&#10;AI-generated content may be incorrect.">
            <a:extLst>
              <a:ext uri="{FF2B5EF4-FFF2-40B4-BE49-F238E27FC236}">
                <a16:creationId xmlns:a16="http://schemas.microsoft.com/office/drawing/2014/main" id="{24B08CE1-B3CC-F277-9416-CA8C0C3066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9138" y="4005994"/>
            <a:ext cx="1525069" cy="1525069"/>
          </a:xfrm>
          <a:prstGeom prst="rect">
            <a:avLst/>
          </a:prstGeom>
        </p:spPr>
      </p:pic>
      <p:pic>
        <p:nvPicPr>
          <p:cNvPr id="16" name="Picture 15" descr="A computer screen with people on it&#10;&#10;AI-generated content may be incorrect.">
            <a:extLst>
              <a:ext uri="{FF2B5EF4-FFF2-40B4-BE49-F238E27FC236}">
                <a16:creationId xmlns:a16="http://schemas.microsoft.com/office/drawing/2014/main" id="{60C7BBA9-BCB4-AA71-3330-F21E718545B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3466" y="4032699"/>
            <a:ext cx="1525067" cy="1525067"/>
          </a:xfrm>
          <a:prstGeom prst="rect">
            <a:avLst/>
          </a:prstGeom>
        </p:spPr>
      </p:pic>
      <p:pic>
        <p:nvPicPr>
          <p:cNvPr id="18" name="Picture 17" descr="A map with a pin on it&#10;&#10;AI-generated content may be incorrect.">
            <a:extLst>
              <a:ext uri="{FF2B5EF4-FFF2-40B4-BE49-F238E27FC236}">
                <a16:creationId xmlns:a16="http://schemas.microsoft.com/office/drawing/2014/main" id="{854FB241-58BB-817E-E92F-2D4554A3E15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7794" y="4032699"/>
            <a:ext cx="1546549" cy="1546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2414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8C5CFD-8927-AED3-F269-E6AD0994AC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colorful meter with stars&#10;&#10;AI-generated content may be incorrect.">
            <a:extLst>
              <a:ext uri="{FF2B5EF4-FFF2-40B4-BE49-F238E27FC236}">
                <a16:creationId xmlns:a16="http://schemas.microsoft.com/office/drawing/2014/main" id="{95822EFA-A939-A242-1888-392BB43CD8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6957" y="1051509"/>
            <a:ext cx="787450" cy="787450"/>
          </a:xfrm>
          <a:prstGeom prst="rect">
            <a:avLst/>
          </a:prstGeom>
        </p:spPr>
      </p:pic>
      <p:pic>
        <p:nvPicPr>
          <p:cNvPr id="12" name="Picture 11" descr="A colorful arrow with a black background&#10;&#10;AI-generated content may be incorrect.">
            <a:extLst>
              <a:ext uri="{FF2B5EF4-FFF2-40B4-BE49-F238E27FC236}">
                <a16:creationId xmlns:a16="http://schemas.microsoft.com/office/drawing/2014/main" id="{072137D8-F2A8-4FBE-7836-63A71CF9EA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2544" y="1051509"/>
            <a:ext cx="787451" cy="787451"/>
          </a:xfrm>
          <a:prstGeom prst="rect">
            <a:avLst/>
          </a:prstGeom>
        </p:spPr>
      </p:pic>
      <p:pic>
        <p:nvPicPr>
          <p:cNvPr id="14" name="Picture 13" descr="A cartoon of a child with speech bubbles&#10;&#10;AI-generated content may be incorrect.">
            <a:extLst>
              <a:ext uri="{FF2B5EF4-FFF2-40B4-BE49-F238E27FC236}">
                <a16:creationId xmlns:a16="http://schemas.microsoft.com/office/drawing/2014/main" id="{B686589E-D697-C6A9-8125-3D3CBEFBAD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8132" y="1051508"/>
            <a:ext cx="787451" cy="787451"/>
          </a:xfrm>
          <a:prstGeom prst="rect">
            <a:avLst/>
          </a:prstGeom>
        </p:spPr>
      </p:pic>
      <p:pic>
        <p:nvPicPr>
          <p:cNvPr id="16" name="Picture 15" descr="A computer screen with people on it&#10;&#10;AI-generated content may be incorrect.">
            <a:extLst>
              <a:ext uri="{FF2B5EF4-FFF2-40B4-BE49-F238E27FC236}">
                <a16:creationId xmlns:a16="http://schemas.microsoft.com/office/drawing/2014/main" id="{E28D482F-8CD4-FE0A-40C9-F51BCD1E0E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3720" y="1104006"/>
            <a:ext cx="682454" cy="682454"/>
          </a:xfrm>
          <a:prstGeom prst="rect">
            <a:avLst/>
          </a:prstGeom>
        </p:spPr>
      </p:pic>
      <p:pic>
        <p:nvPicPr>
          <p:cNvPr id="18" name="Picture 17" descr="A map with a pin on it&#10;&#10;AI-generated content may be incorrect.">
            <a:extLst>
              <a:ext uri="{FF2B5EF4-FFF2-40B4-BE49-F238E27FC236}">
                <a16:creationId xmlns:a16="http://schemas.microsoft.com/office/drawing/2014/main" id="{33F4F32B-7CFD-9E40-94FE-8D88326DD4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4311" y="1051508"/>
            <a:ext cx="798542" cy="798542"/>
          </a:xfrm>
          <a:prstGeom prst="rect">
            <a:avLst/>
          </a:prstGeom>
        </p:spPr>
      </p:pic>
      <p:pic>
        <p:nvPicPr>
          <p:cNvPr id="5" name="Picture 4" descr="A hand pointing at a calendar&#10;&#10;AI-generated content may be incorrect.">
            <a:extLst>
              <a:ext uri="{FF2B5EF4-FFF2-40B4-BE49-F238E27FC236}">
                <a16:creationId xmlns:a16="http://schemas.microsoft.com/office/drawing/2014/main" id="{FB49A403-B4BE-A477-7312-B0B8EC3537E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8290" y="2838122"/>
            <a:ext cx="2731139" cy="273113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3C19C87-DF88-657C-B057-BFB784014E25}"/>
              </a:ext>
            </a:extLst>
          </p:cNvPr>
          <p:cNvSpPr txBox="1"/>
          <p:nvPr/>
        </p:nvSpPr>
        <p:spPr>
          <a:xfrm>
            <a:off x="6009190" y="3680471"/>
            <a:ext cx="44797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4000" dirty="0">
                <a:solidFill>
                  <a:schemeClr val="bg1"/>
                </a:solidFill>
                <a:latin typeface="Wandohope" panose="02030603000000000000" pitchFamily="18" charset="-128"/>
                <a:ea typeface="Wandohope" panose="02030603000000000000" pitchFamily="18" charset="-128"/>
              </a:rPr>
              <a:t>Smart </a:t>
            </a:r>
            <a:r>
              <a:rPr lang="fr-FR" sz="4000" dirty="0" err="1">
                <a:solidFill>
                  <a:schemeClr val="bg1"/>
                </a:solidFill>
                <a:latin typeface="Wandohope" panose="02030603000000000000" pitchFamily="18" charset="-128"/>
                <a:ea typeface="Wandohope" panose="02030603000000000000" pitchFamily="18" charset="-128"/>
              </a:rPr>
              <a:t>Reservations</a:t>
            </a:r>
            <a:endParaRPr lang="en-GB" sz="4000" dirty="0">
              <a:solidFill>
                <a:schemeClr val="bg1"/>
              </a:solidFill>
              <a:latin typeface="Wandohope" panose="02030603000000000000" pitchFamily="18" charset="-128"/>
              <a:ea typeface="Wandohope" panose="02030603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583142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7E8198-2157-6CE5-F96A-9D9E4793F0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hand pointing at a calendar&#10;&#10;AI-generated content may be incorrect.">
            <a:extLst>
              <a:ext uri="{FF2B5EF4-FFF2-40B4-BE49-F238E27FC236}">
                <a16:creationId xmlns:a16="http://schemas.microsoft.com/office/drawing/2014/main" id="{86A2A581-F3D7-22F4-DC36-3985314CB1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5013" y="1066023"/>
            <a:ext cx="787451" cy="787451"/>
          </a:xfrm>
          <a:prstGeom prst="rect">
            <a:avLst/>
          </a:prstGeom>
        </p:spPr>
      </p:pic>
      <p:pic>
        <p:nvPicPr>
          <p:cNvPr id="10" name="Picture 9" descr="A colorful meter with stars&#10;&#10;AI-generated content may be incorrect.">
            <a:extLst>
              <a:ext uri="{FF2B5EF4-FFF2-40B4-BE49-F238E27FC236}">
                <a16:creationId xmlns:a16="http://schemas.microsoft.com/office/drawing/2014/main" id="{E30F7DCD-0897-0369-D530-9D59111484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5663" y="2815198"/>
            <a:ext cx="2846150" cy="2846150"/>
          </a:xfrm>
          <a:prstGeom prst="rect">
            <a:avLst/>
          </a:prstGeom>
        </p:spPr>
      </p:pic>
      <p:pic>
        <p:nvPicPr>
          <p:cNvPr id="12" name="Picture 11" descr="A colorful arrow with a black background&#10;&#10;AI-generated content may be incorrect.">
            <a:extLst>
              <a:ext uri="{FF2B5EF4-FFF2-40B4-BE49-F238E27FC236}">
                <a16:creationId xmlns:a16="http://schemas.microsoft.com/office/drawing/2014/main" id="{7F86AA83-751A-D273-4784-CF3106D428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0601" y="1066024"/>
            <a:ext cx="787451" cy="787451"/>
          </a:xfrm>
          <a:prstGeom prst="rect">
            <a:avLst/>
          </a:prstGeom>
        </p:spPr>
      </p:pic>
      <p:pic>
        <p:nvPicPr>
          <p:cNvPr id="14" name="Picture 13" descr="A cartoon of a child with speech bubbles&#10;&#10;AI-generated content may be incorrect.">
            <a:extLst>
              <a:ext uri="{FF2B5EF4-FFF2-40B4-BE49-F238E27FC236}">
                <a16:creationId xmlns:a16="http://schemas.microsoft.com/office/drawing/2014/main" id="{813AB99E-9790-E4E6-A87D-3D2A0B450B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6189" y="1066023"/>
            <a:ext cx="787451" cy="787451"/>
          </a:xfrm>
          <a:prstGeom prst="rect">
            <a:avLst/>
          </a:prstGeom>
        </p:spPr>
      </p:pic>
      <p:pic>
        <p:nvPicPr>
          <p:cNvPr id="16" name="Picture 15" descr="A computer screen with people on it&#10;&#10;AI-generated content may be incorrect.">
            <a:extLst>
              <a:ext uri="{FF2B5EF4-FFF2-40B4-BE49-F238E27FC236}">
                <a16:creationId xmlns:a16="http://schemas.microsoft.com/office/drawing/2014/main" id="{04226654-91C9-F6C0-2BF2-3A2E2191DCA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1777" y="1118521"/>
            <a:ext cx="682454" cy="682454"/>
          </a:xfrm>
          <a:prstGeom prst="rect">
            <a:avLst/>
          </a:prstGeom>
        </p:spPr>
      </p:pic>
      <p:pic>
        <p:nvPicPr>
          <p:cNvPr id="18" name="Picture 17" descr="A map with a pin on it&#10;&#10;AI-generated content may be incorrect.">
            <a:extLst>
              <a:ext uri="{FF2B5EF4-FFF2-40B4-BE49-F238E27FC236}">
                <a16:creationId xmlns:a16="http://schemas.microsoft.com/office/drawing/2014/main" id="{58A7FA3F-CCBC-0860-E785-312DDD59AAF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2368" y="1066023"/>
            <a:ext cx="798542" cy="79854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3D0A60A-7913-76C3-9321-70E90AA6381A}"/>
              </a:ext>
            </a:extLst>
          </p:cNvPr>
          <p:cNvSpPr txBox="1"/>
          <p:nvPr/>
        </p:nvSpPr>
        <p:spPr>
          <a:xfrm>
            <a:off x="6477018" y="4002316"/>
            <a:ext cx="37414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4000" dirty="0">
                <a:solidFill>
                  <a:schemeClr val="bg1"/>
                </a:solidFill>
                <a:latin typeface="Wandohope" panose="02030603000000000000" pitchFamily="18" charset="-128"/>
                <a:ea typeface="Wandohope" panose="02030603000000000000" pitchFamily="18" charset="-128"/>
              </a:rPr>
              <a:t>Services Ratings</a:t>
            </a:r>
            <a:endParaRPr lang="en-GB" sz="4000" dirty="0">
              <a:solidFill>
                <a:schemeClr val="bg1"/>
              </a:solidFill>
              <a:latin typeface="Wandohope" panose="02030603000000000000" pitchFamily="18" charset="-128"/>
              <a:ea typeface="Wandohope" panose="02030603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896311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74CD10-D1EC-0FE9-AA2A-B4668C948F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hand pointing at a calendar&#10;&#10;AI-generated content may be incorrect.">
            <a:extLst>
              <a:ext uri="{FF2B5EF4-FFF2-40B4-BE49-F238E27FC236}">
                <a16:creationId xmlns:a16="http://schemas.microsoft.com/office/drawing/2014/main" id="{DB06B253-77DB-184E-0AE2-25ED3AF4A5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100" y="1036994"/>
            <a:ext cx="787450" cy="787450"/>
          </a:xfrm>
          <a:prstGeom prst="rect">
            <a:avLst/>
          </a:prstGeom>
        </p:spPr>
      </p:pic>
      <p:pic>
        <p:nvPicPr>
          <p:cNvPr id="10" name="Picture 9" descr="A colorful meter with stars&#10;&#10;AI-generated content may be incorrect.">
            <a:extLst>
              <a:ext uri="{FF2B5EF4-FFF2-40B4-BE49-F238E27FC236}">
                <a16:creationId xmlns:a16="http://schemas.microsoft.com/office/drawing/2014/main" id="{3F9CE5FA-B249-2D90-EB3C-4E6058D749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6687" y="984496"/>
            <a:ext cx="787450" cy="787450"/>
          </a:xfrm>
          <a:prstGeom prst="rect">
            <a:avLst/>
          </a:prstGeom>
        </p:spPr>
      </p:pic>
      <p:pic>
        <p:nvPicPr>
          <p:cNvPr id="12" name="Picture 11" descr="A colorful arrow with a black background&#10;&#10;AI-generated content may be incorrect.">
            <a:extLst>
              <a:ext uri="{FF2B5EF4-FFF2-40B4-BE49-F238E27FC236}">
                <a16:creationId xmlns:a16="http://schemas.microsoft.com/office/drawing/2014/main" id="{E93B5ACD-F564-B0D0-B5B2-C1505CEDF6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763" y="2554087"/>
            <a:ext cx="3243945" cy="3243945"/>
          </a:xfrm>
          <a:prstGeom prst="rect">
            <a:avLst/>
          </a:prstGeom>
        </p:spPr>
      </p:pic>
      <p:pic>
        <p:nvPicPr>
          <p:cNvPr id="14" name="Picture 13" descr="A cartoon of a child with speech bubbles&#10;&#10;AI-generated content may be incorrect.">
            <a:extLst>
              <a:ext uri="{FF2B5EF4-FFF2-40B4-BE49-F238E27FC236}">
                <a16:creationId xmlns:a16="http://schemas.microsoft.com/office/drawing/2014/main" id="{9F3CF882-9665-6CEC-83FD-812FD5E6B3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274" y="1036994"/>
            <a:ext cx="787451" cy="787451"/>
          </a:xfrm>
          <a:prstGeom prst="rect">
            <a:avLst/>
          </a:prstGeom>
        </p:spPr>
      </p:pic>
      <p:pic>
        <p:nvPicPr>
          <p:cNvPr id="16" name="Picture 15" descr="A computer screen with people on it&#10;&#10;AI-generated content may be incorrect.">
            <a:extLst>
              <a:ext uri="{FF2B5EF4-FFF2-40B4-BE49-F238E27FC236}">
                <a16:creationId xmlns:a16="http://schemas.microsoft.com/office/drawing/2014/main" id="{50F52569-C051-9D7D-CA7D-5FD9A894B4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7862" y="1089492"/>
            <a:ext cx="682454" cy="682454"/>
          </a:xfrm>
          <a:prstGeom prst="rect">
            <a:avLst/>
          </a:prstGeom>
        </p:spPr>
      </p:pic>
      <p:pic>
        <p:nvPicPr>
          <p:cNvPr id="18" name="Picture 17" descr="A map with a pin on it&#10;&#10;AI-generated content may be incorrect.">
            <a:extLst>
              <a:ext uri="{FF2B5EF4-FFF2-40B4-BE49-F238E27FC236}">
                <a16:creationId xmlns:a16="http://schemas.microsoft.com/office/drawing/2014/main" id="{FE163F36-1D27-68EB-CAD8-0B2B42B5E61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8453" y="1036994"/>
            <a:ext cx="798542" cy="79854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2C5EF15-74A5-5B40-FCE4-DBA5E7EE3FF0}"/>
              </a:ext>
            </a:extLst>
          </p:cNvPr>
          <p:cNvSpPr txBox="1"/>
          <p:nvPr/>
        </p:nvSpPr>
        <p:spPr>
          <a:xfrm>
            <a:off x="5702274" y="3265222"/>
            <a:ext cx="465255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4000" dirty="0">
                <a:solidFill>
                  <a:schemeClr val="bg1"/>
                </a:solidFill>
                <a:latin typeface="Wandohope" panose="02030603000000000000" pitchFamily="18" charset="-128"/>
                <a:ea typeface="Wandohope" panose="02030603000000000000" pitchFamily="18" charset="-128"/>
              </a:rPr>
              <a:t>Services Roadmap </a:t>
            </a:r>
          </a:p>
          <a:p>
            <a:pPr algn="ctr"/>
            <a:r>
              <a:rPr lang="fr-FR" sz="4000" dirty="0">
                <a:solidFill>
                  <a:schemeClr val="bg1"/>
                </a:solidFill>
                <a:latin typeface="Wandohope" panose="02030603000000000000" pitchFamily="18" charset="-128"/>
                <a:ea typeface="Wandohope" panose="02030603000000000000" pitchFamily="18" charset="-128"/>
              </a:rPr>
              <a:t>And </a:t>
            </a:r>
          </a:p>
          <a:p>
            <a:pPr algn="ctr"/>
            <a:r>
              <a:rPr lang="fr-FR" sz="4000" dirty="0">
                <a:solidFill>
                  <a:schemeClr val="bg1"/>
                </a:solidFill>
                <a:latin typeface="Wandohope" panose="02030603000000000000" pitchFamily="18" charset="-128"/>
                <a:ea typeface="Wandohope" panose="02030603000000000000" pitchFamily="18" charset="-128"/>
              </a:rPr>
              <a:t>Progression </a:t>
            </a:r>
            <a:r>
              <a:rPr lang="fr-FR" sz="4000" dirty="0" err="1">
                <a:solidFill>
                  <a:schemeClr val="bg1"/>
                </a:solidFill>
                <a:latin typeface="Wandohope" panose="02030603000000000000" pitchFamily="18" charset="-128"/>
                <a:ea typeface="Wandohope" panose="02030603000000000000" pitchFamily="18" charset="-128"/>
              </a:rPr>
              <a:t>tracking</a:t>
            </a:r>
            <a:endParaRPr lang="en-GB" sz="4000" dirty="0">
              <a:solidFill>
                <a:schemeClr val="bg1"/>
              </a:solidFill>
              <a:latin typeface="Wandohope" panose="02030603000000000000" pitchFamily="18" charset="-128"/>
              <a:ea typeface="Wandohope" panose="02030603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022738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682B29-3CBB-B171-CB53-BD56F02B4F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hand pointing at a calendar&#10;&#10;AI-generated content may be incorrect.">
            <a:extLst>
              <a:ext uri="{FF2B5EF4-FFF2-40B4-BE49-F238E27FC236}">
                <a16:creationId xmlns:a16="http://schemas.microsoft.com/office/drawing/2014/main" id="{93CA7910-1B5B-3F44-AAF2-0AFDF833AA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9040" y="900806"/>
            <a:ext cx="787450" cy="787450"/>
          </a:xfrm>
          <a:prstGeom prst="rect">
            <a:avLst/>
          </a:prstGeom>
        </p:spPr>
      </p:pic>
      <p:pic>
        <p:nvPicPr>
          <p:cNvPr id="10" name="Picture 9" descr="A colorful meter with stars&#10;&#10;AI-generated content may be incorrect.">
            <a:extLst>
              <a:ext uri="{FF2B5EF4-FFF2-40B4-BE49-F238E27FC236}">
                <a16:creationId xmlns:a16="http://schemas.microsoft.com/office/drawing/2014/main" id="{797ACA80-0CD2-AFD7-681E-DD893F7EE9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6786" y="848309"/>
            <a:ext cx="787450" cy="787450"/>
          </a:xfrm>
          <a:prstGeom prst="rect">
            <a:avLst/>
          </a:prstGeom>
        </p:spPr>
      </p:pic>
      <p:pic>
        <p:nvPicPr>
          <p:cNvPr id="12" name="Picture 11" descr="A colorful arrow with a black background&#10;&#10;AI-generated content may be incorrect.">
            <a:extLst>
              <a:ext uri="{FF2B5EF4-FFF2-40B4-BE49-F238E27FC236}">
                <a16:creationId xmlns:a16="http://schemas.microsoft.com/office/drawing/2014/main" id="{3D40D16C-2C27-4EC9-527B-5055A927B0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373" y="848309"/>
            <a:ext cx="787451" cy="787451"/>
          </a:xfrm>
          <a:prstGeom prst="rect">
            <a:avLst/>
          </a:prstGeom>
        </p:spPr>
      </p:pic>
      <p:pic>
        <p:nvPicPr>
          <p:cNvPr id="14" name="Picture 13" descr="A cartoon of a child with speech bubbles&#10;&#10;AI-generated content may be incorrect.">
            <a:extLst>
              <a:ext uri="{FF2B5EF4-FFF2-40B4-BE49-F238E27FC236}">
                <a16:creationId xmlns:a16="http://schemas.microsoft.com/office/drawing/2014/main" id="{B5D0B810-A2F5-C8A5-2EBB-27BD0A37CD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3336" y="2471058"/>
            <a:ext cx="3238783" cy="3238783"/>
          </a:xfrm>
          <a:prstGeom prst="rect">
            <a:avLst/>
          </a:prstGeom>
        </p:spPr>
      </p:pic>
      <p:pic>
        <p:nvPicPr>
          <p:cNvPr id="16" name="Picture 15" descr="A computer screen with people on it&#10;&#10;AI-generated content may be incorrect.">
            <a:extLst>
              <a:ext uri="{FF2B5EF4-FFF2-40B4-BE49-F238E27FC236}">
                <a16:creationId xmlns:a16="http://schemas.microsoft.com/office/drawing/2014/main" id="{A617183F-D146-3E5D-AEBD-23EB2BB3919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7961" y="889715"/>
            <a:ext cx="682454" cy="682454"/>
          </a:xfrm>
          <a:prstGeom prst="rect">
            <a:avLst/>
          </a:prstGeom>
        </p:spPr>
      </p:pic>
      <p:pic>
        <p:nvPicPr>
          <p:cNvPr id="18" name="Picture 17" descr="A map with a pin on it&#10;&#10;AI-generated content may be incorrect.">
            <a:extLst>
              <a:ext uri="{FF2B5EF4-FFF2-40B4-BE49-F238E27FC236}">
                <a16:creationId xmlns:a16="http://schemas.microsoft.com/office/drawing/2014/main" id="{D04BB9D3-0213-E273-13A4-6E41A502BBB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8552" y="837217"/>
            <a:ext cx="798542" cy="79854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AF46ACB-C264-711D-AC56-C9DBD4688196}"/>
              </a:ext>
            </a:extLst>
          </p:cNvPr>
          <p:cNvSpPr txBox="1"/>
          <p:nvPr/>
        </p:nvSpPr>
        <p:spPr>
          <a:xfrm>
            <a:off x="6096000" y="3120953"/>
            <a:ext cx="4525919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4000" dirty="0">
                <a:solidFill>
                  <a:schemeClr val="bg1"/>
                </a:solidFill>
                <a:latin typeface="Wandohope" panose="02030603000000000000" pitchFamily="18" charset="-128"/>
                <a:ea typeface="Wandohope" panose="02030603000000000000" pitchFamily="18" charset="-128"/>
              </a:rPr>
              <a:t>Real-time </a:t>
            </a:r>
            <a:r>
              <a:rPr lang="fr-FR" sz="4000" dirty="0" err="1">
                <a:solidFill>
                  <a:schemeClr val="bg1"/>
                </a:solidFill>
                <a:latin typeface="Wandohope" panose="02030603000000000000" pitchFamily="18" charset="-128"/>
                <a:ea typeface="Wandohope" panose="02030603000000000000" pitchFamily="18" charset="-128"/>
              </a:rPr>
              <a:t>Chatting</a:t>
            </a:r>
            <a:r>
              <a:rPr lang="fr-FR" sz="4000" dirty="0">
                <a:solidFill>
                  <a:schemeClr val="bg1"/>
                </a:solidFill>
                <a:latin typeface="Wandohope" panose="02030603000000000000" pitchFamily="18" charset="-128"/>
                <a:ea typeface="Wandohope" panose="02030603000000000000" pitchFamily="18" charset="-128"/>
              </a:rPr>
              <a:t> </a:t>
            </a:r>
          </a:p>
          <a:p>
            <a:pPr algn="ctr"/>
            <a:r>
              <a:rPr lang="fr-FR" sz="4000" dirty="0">
                <a:solidFill>
                  <a:schemeClr val="bg1"/>
                </a:solidFill>
                <a:latin typeface="Wandohope" panose="02030603000000000000" pitchFamily="18" charset="-128"/>
                <a:ea typeface="Wandohope" panose="02030603000000000000" pitchFamily="18" charset="-128"/>
              </a:rPr>
              <a:t>&amp; </a:t>
            </a:r>
          </a:p>
          <a:p>
            <a:pPr algn="ctr"/>
            <a:r>
              <a:rPr lang="fr-FR" sz="4000" dirty="0">
                <a:solidFill>
                  <a:schemeClr val="bg1"/>
                </a:solidFill>
                <a:latin typeface="Wandohope" panose="02030603000000000000" pitchFamily="18" charset="-128"/>
                <a:ea typeface="Wandohope" panose="02030603000000000000" pitchFamily="18" charset="-128"/>
              </a:rPr>
              <a:t>AI Assistance</a:t>
            </a:r>
            <a:endParaRPr lang="en-GB" sz="4000" dirty="0">
              <a:solidFill>
                <a:schemeClr val="bg1"/>
              </a:solidFill>
              <a:latin typeface="Wandohope" panose="02030603000000000000" pitchFamily="18" charset="-128"/>
              <a:ea typeface="Wandohope" panose="02030603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592319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8BF01E-595D-CDA7-1ABA-E531FFCC15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hand pointing at a calendar&#10;&#10;AI-generated content may be incorrect.">
            <a:extLst>
              <a:ext uri="{FF2B5EF4-FFF2-40B4-BE49-F238E27FC236}">
                <a16:creationId xmlns:a16="http://schemas.microsoft.com/office/drawing/2014/main" id="{061F816B-4FD3-AE7E-D0AE-C862E9D906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5043" y="871778"/>
            <a:ext cx="787450" cy="787450"/>
          </a:xfrm>
          <a:prstGeom prst="rect">
            <a:avLst/>
          </a:prstGeom>
        </p:spPr>
      </p:pic>
      <p:pic>
        <p:nvPicPr>
          <p:cNvPr id="10" name="Picture 9" descr="A colorful meter with stars&#10;&#10;AI-generated content may be incorrect.">
            <a:extLst>
              <a:ext uri="{FF2B5EF4-FFF2-40B4-BE49-F238E27FC236}">
                <a16:creationId xmlns:a16="http://schemas.microsoft.com/office/drawing/2014/main" id="{C32A83AD-BA80-D5DF-47B3-34D5ABA00A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2789" y="819281"/>
            <a:ext cx="787450" cy="787450"/>
          </a:xfrm>
          <a:prstGeom prst="rect">
            <a:avLst/>
          </a:prstGeom>
        </p:spPr>
      </p:pic>
      <p:pic>
        <p:nvPicPr>
          <p:cNvPr id="12" name="Picture 11" descr="A colorful arrow with a black background&#10;&#10;AI-generated content may be incorrect.">
            <a:extLst>
              <a:ext uri="{FF2B5EF4-FFF2-40B4-BE49-F238E27FC236}">
                <a16:creationId xmlns:a16="http://schemas.microsoft.com/office/drawing/2014/main" id="{3E36FEB0-7B5F-4F30-239B-470D2BE996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8376" y="819281"/>
            <a:ext cx="787451" cy="787451"/>
          </a:xfrm>
          <a:prstGeom prst="rect">
            <a:avLst/>
          </a:prstGeom>
        </p:spPr>
      </p:pic>
      <p:pic>
        <p:nvPicPr>
          <p:cNvPr id="14" name="Picture 13" descr="A cartoon of a child with speech bubbles&#10;&#10;AI-generated content may be incorrect.">
            <a:extLst>
              <a:ext uri="{FF2B5EF4-FFF2-40B4-BE49-F238E27FC236}">
                <a16:creationId xmlns:a16="http://schemas.microsoft.com/office/drawing/2014/main" id="{CFDC5BAA-E714-1CF4-08C8-DC8E88B1DF6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3964" y="819280"/>
            <a:ext cx="787451" cy="787451"/>
          </a:xfrm>
          <a:prstGeom prst="rect">
            <a:avLst/>
          </a:prstGeom>
        </p:spPr>
      </p:pic>
      <p:pic>
        <p:nvPicPr>
          <p:cNvPr id="16" name="Picture 15" descr="A computer screen with people on it&#10;&#10;AI-generated content may be incorrect.">
            <a:extLst>
              <a:ext uri="{FF2B5EF4-FFF2-40B4-BE49-F238E27FC236}">
                <a16:creationId xmlns:a16="http://schemas.microsoft.com/office/drawing/2014/main" id="{433BC63A-E877-CDE9-7706-679D6A20622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5879" y="2532028"/>
            <a:ext cx="3056748" cy="3056748"/>
          </a:xfrm>
          <a:prstGeom prst="rect">
            <a:avLst/>
          </a:prstGeom>
        </p:spPr>
      </p:pic>
      <p:pic>
        <p:nvPicPr>
          <p:cNvPr id="18" name="Picture 17" descr="A map with a pin on it&#10;&#10;AI-generated content may be incorrect.">
            <a:extLst>
              <a:ext uri="{FF2B5EF4-FFF2-40B4-BE49-F238E27FC236}">
                <a16:creationId xmlns:a16="http://schemas.microsoft.com/office/drawing/2014/main" id="{920C76FC-DA72-9788-DDF7-109BF73B9A0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9552" y="819280"/>
            <a:ext cx="798542" cy="79854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F03FCD2-7244-28C5-6AC7-1FBB6AC2D1F6}"/>
              </a:ext>
            </a:extLst>
          </p:cNvPr>
          <p:cNvSpPr txBox="1"/>
          <p:nvPr/>
        </p:nvSpPr>
        <p:spPr>
          <a:xfrm>
            <a:off x="6287719" y="2840496"/>
            <a:ext cx="4062331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4000" dirty="0">
                <a:solidFill>
                  <a:schemeClr val="bg1"/>
                </a:solidFill>
                <a:latin typeface="Wandohope" panose="02030603000000000000" pitchFamily="18" charset="-128"/>
                <a:ea typeface="Wandohope" panose="02030603000000000000" pitchFamily="18" charset="-128"/>
              </a:rPr>
              <a:t>Virtual Meetings </a:t>
            </a:r>
          </a:p>
          <a:p>
            <a:pPr algn="ctr"/>
            <a:r>
              <a:rPr lang="fr-FR" sz="4000" dirty="0">
                <a:solidFill>
                  <a:schemeClr val="bg1"/>
                </a:solidFill>
                <a:latin typeface="Wandohope" panose="02030603000000000000" pitchFamily="18" charset="-128"/>
                <a:ea typeface="Wandohope" panose="02030603000000000000" pitchFamily="18" charset="-128"/>
              </a:rPr>
              <a:t>&amp; </a:t>
            </a:r>
          </a:p>
          <a:p>
            <a:pPr algn="ctr"/>
            <a:r>
              <a:rPr lang="fr-FR" sz="4000" dirty="0">
                <a:solidFill>
                  <a:schemeClr val="bg1"/>
                </a:solidFill>
                <a:latin typeface="Wandohope" panose="02030603000000000000" pitchFamily="18" charset="-128"/>
                <a:ea typeface="Wandohope" panose="02030603000000000000" pitchFamily="18" charset="-128"/>
              </a:rPr>
              <a:t>Document </a:t>
            </a:r>
            <a:r>
              <a:rPr lang="fr-FR" sz="4000" dirty="0" err="1">
                <a:solidFill>
                  <a:schemeClr val="bg1"/>
                </a:solidFill>
                <a:latin typeface="Wandohope" panose="02030603000000000000" pitchFamily="18" charset="-128"/>
                <a:ea typeface="Wandohope" panose="02030603000000000000" pitchFamily="18" charset="-128"/>
              </a:rPr>
              <a:t>uploads</a:t>
            </a:r>
            <a:endParaRPr lang="en-GB" sz="4000" dirty="0">
              <a:solidFill>
                <a:schemeClr val="bg1"/>
              </a:solidFill>
              <a:latin typeface="Wandohope" panose="02030603000000000000" pitchFamily="18" charset="-128"/>
              <a:ea typeface="Wandohope" panose="02030603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236815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768DF6-BEC0-64E6-BFB3-C2650CBD9F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hand pointing at a calendar&#10;&#10;AI-generated content may be incorrect.">
            <a:extLst>
              <a:ext uri="{FF2B5EF4-FFF2-40B4-BE49-F238E27FC236}">
                <a16:creationId xmlns:a16="http://schemas.microsoft.com/office/drawing/2014/main" id="{3CCB270A-E132-2909-41F0-E574119264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0775" y="851697"/>
            <a:ext cx="787450" cy="787450"/>
          </a:xfrm>
          <a:prstGeom prst="rect">
            <a:avLst/>
          </a:prstGeom>
        </p:spPr>
      </p:pic>
      <p:pic>
        <p:nvPicPr>
          <p:cNvPr id="10" name="Picture 9" descr="A colorful meter with stars&#10;&#10;AI-generated content may be incorrect.">
            <a:extLst>
              <a:ext uri="{FF2B5EF4-FFF2-40B4-BE49-F238E27FC236}">
                <a16:creationId xmlns:a16="http://schemas.microsoft.com/office/drawing/2014/main" id="{F61DBC5F-A771-8A97-8F1B-6FAE100500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8521" y="799200"/>
            <a:ext cx="787450" cy="787450"/>
          </a:xfrm>
          <a:prstGeom prst="rect">
            <a:avLst/>
          </a:prstGeom>
        </p:spPr>
      </p:pic>
      <p:pic>
        <p:nvPicPr>
          <p:cNvPr id="12" name="Picture 11" descr="A colorful arrow with a black background&#10;&#10;AI-generated content may be incorrect.">
            <a:extLst>
              <a:ext uri="{FF2B5EF4-FFF2-40B4-BE49-F238E27FC236}">
                <a16:creationId xmlns:a16="http://schemas.microsoft.com/office/drawing/2014/main" id="{DB01ACB4-9EA0-6531-3035-D2ADBA33EF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4108" y="799200"/>
            <a:ext cx="787451" cy="787451"/>
          </a:xfrm>
          <a:prstGeom prst="rect">
            <a:avLst/>
          </a:prstGeom>
        </p:spPr>
      </p:pic>
      <p:pic>
        <p:nvPicPr>
          <p:cNvPr id="14" name="Picture 13" descr="A cartoon of a child with speech bubbles&#10;&#10;AI-generated content may be incorrect.">
            <a:extLst>
              <a:ext uri="{FF2B5EF4-FFF2-40B4-BE49-F238E27FC236}">
                <a16:creationId xmlns:a16="http://schemas.microsoft.com/office/drawing/2014/main" id="{CDBDE733-AD8A-098D-5A12-A5FACCE91C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9696" y="799199"/>
            <a:ext cx="787451" cy="787451"/>
          </a:xfrm>
          <a:prstGeom prst="rect">
            <a:avLst/>
          </a:prstGeom>
        </p:spPr>
      </p:pic>
      <p:pic>
        <p:nvPicPr>
          <p:cNvPr id="16" name="Picture 15" descr="A computer screen with people on it&#10;&#10;AI-generated content may be incorrect.">
            <a:extLst>
              <a:ext uri="{FF2B5EF4-FFF2-40B4-BE49-F238E27FC236}">
                <a16:creationId xmlns:a16="http://schemas.microsoft.com/office/drawing/2014/main" id="{253EC8B0-E259-FBFC-7495-F46606C2E9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5284" y="851697"/>
            <a:ext cx="682454" cy="682454"/>
          </a:xfrm>
          <a:prstGeom prst="rect">
            <a:avLst/>
          </a:prstGeom>
        </p:spPr>
      </p:pic>
      <p:pic>
        <p:nvPicPr>
          <p:cNvPr id="18" name="Picture 17" descr="A map with a pin on it&#10;&#10;AI-generated content may be incorrect.">
            <a:extLst>
              <a:ext uri="{FF2B5EF4-FFF2-40B4-BE49-F238E27FC236}">
                <a16:creationId xmlns:a16="http://schemas.microsoft.com/office/drawing/2014/main" id="{BBAF5216-AE11-D43F-F7D6-84DD8CA79D7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700" y="2473908"/>
            <a:ext cx="3338150" cy="33381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5BE54B1-F58B-4E81-FB20-AA6803314BA5}"/>
              </a:ext>
            </a:extLst>
          </p:cNvPr>
          <p:cNvSpPr txBox="1"/>
          <p:nvPr/>
        </p:nvSpPr>
        <p:spPr>
          <a:xfrm>
            <a:off x="6513277" y="3429000"/>
            <a:ext cx="355770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4000" dirty="0">
                <a:solidFill>
                  <a:schemeClr val="bg1"/>
                </a:solidFill>
                <a:latin typeface="Wandohope" panose="02030603000000000000" pitchFamily="18" charset="-128"/>
                <a:ea typeface="Wandohope" panose="02030603000000000000" pitchFamily="18" charset="-128"/>
              </a:rPr>
              <a:t>Location </a:t>
            </a:r>
            <a:r>
              <a:rPr lang="fr-FR" sz="4000" dirty="0" err="1">
                <a:solidFill>
                  <a:schemeClr val="bg1"/>
                </a:solidFill>
                <a:latin typeface="Wandohope" panose="02030603000000000000" pitchFamily="18" charset="-128"/>
                <a:ea typeface="Wandohope" panose="02030603000000000000" pitchFamily="18" charset="-128"/>
              </a:rPr>
              <a:t>Based</a:t>
            </a:r>
            <a:r>
              <a:rPr lang="fr-FR" sz="4000" dirty="0">
                <a:solidFill>
                  <a:schemeClr val="bg1"/>
                </a:solidFill>
                <a:latin typeface="Wandohope" panose="02030603000000000000" pitchFamily="18" charset="-128"/>
                <a:ea typeface="Wandohope" panose="02030603000000000000" pitchFamily="18" charset="-128"/>
              </a:rPr>
              <a:t> </a:t>
            </a:r>
          </a:p>
          <a:p>
            <a:pPr algn="ctr"/>
            <a:r>
              <a:rPr lang="fr-FR" sz="4000" dirty="0" err="1">
                <a:solidFill>
                  <a:schemeClr val="bg1"/>
                </a:solidFill>
                <a:latin typeface="Wandohope" panose="02030603000000000000" pitchFamily="18" charset="-128"/>
                <a:ea typeface="Wandohope" panose="02030603000000000000" pitchFamily="18" charset="-128"/>
              </a:rPr>
              <a:t>Optimizations</a:t>
            </a:r>
            <a:endParaRPr lang="en-GB" sz="4000" dirty="0">
              <a:solidFill>
                <a:schemeClr val="bg1"/>
              </a:solidFill>
              <a:latin typeface="Wandohope" panose="02030603000000000000" pitchFamily="18" charset="-128"/>
              <a:ea typeface="Wandohope" panose="02030603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912936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DDDD10-94AC-9D2F-7172-E0E8496B2A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710D6-7A97-8294-C27B-7E5CE16F99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84361"/>
            <a:ext cx="9144000" cy="1289278"/>
          </a:xfrm>
        </p:spPr>
        <p:txBody>
          <a:bodyPr>
            <a:normAutofit/>
          </a:bodyPr>
          <a:lstStyle/>
          <a:p>
            <a:r>
              <a:rPr lang="fr-FR" sz="5400" dirty="0" err="1">
                <a:solidFill>
                  <a:srgbClr val="00B0F0"/>
                </a:solidFill>
                <a:latin typeface="Wandohope" panose="020B0503020000020004" pitchFamily="18" charset="-128"/>
                <a:ea typeface="Wandohope" panose="020B0503020000020004" pitchFamily="18" charset="-128"/>
              </a:rPr>
              <a:t>Why</a:t>
            </a:r>
            <a:r>
              <a:rPr lang="fr-FR" sz="5400" dirty="0">
                <a:solidFill>
                  <a:srgbClr val="00B0F0"/>
                </a:solidFill>
                <a:latin typeface="Wandohope" panose="020B0503020000020004" pitchFamily="18" charset="-128"/>
                <a:ea typeface="Wandohope" panose="020B0503020000020004" pitchFamily="18" charset="-128"/>
              </a:rPr>
              <a:t> </a:t>
            </a:r>
            <a:r>
              <a:rPr lang="fr-FR" sz="5400" dirty="0" err="1">
                <a:solidFill>
                  <a:srgbClr val="00B0F0"/>
                </a:solidFill>
                <a:latin typeface="Wandohope" panose="020B0503020000020004" pitchFamily="18" charset="-128"/>
                <a:ea typeface="Wandohope" panose="020B0503020000020004" pitchFamily="18" charset="-128"/>
              </a:rPr>
              <a:t>it</a:t>
            </a:r>
            <a:r>
              <a:rPr lang="fr-FR" sz="5400" dirty="0">
                <a:solidFill>
                  <a:srgbClr val="00B0F0"/>
                </a:solidFill>
                <a:latin typeface="Wandohope" panose="020B0503020000020004" pitchFamily="18" charset="-128"/>
                <a:ea typeface="Wandohope" panose="020B0503020000020004" pitchFamily="18" charset="-128"/>
              </a:rPr>
              <a:t> </a:t>
            </a:r>
            <a:r>
              <a:rPr lang="fr-FR" sz="5400" dirty="0" err="1">
                <a:solidFill>
                  <a:srgbClr val="00B0F0"/>
                </a:solidFill>
                <a:latin typeface="Wandohope" panose="020B0503020000020004" pitchFamily="18" charset="-128"/>
                <a:ea typeface="Wandohope" panose="020B0503020000020004" pitchFamily="18" charset="-128"/>
              </a:rPr>
              <a:t>works</a:t>
            </a:r>
            <a:endParaRPr lang="en-GB" sz="5400" dirty="0">
              <a:solidFill>
                <a:srgbClr val="00B0F0"/>
              </a:solidFill>
              <a:latin typeface="Wandohope" panose="020B0503020000020004" pitchFamily="18" charset="-128"/>
              <a:ea typeface="Wandohope" panose="020B0503020000020004" pitchFamily="18" charset="-128"/>
            </a:endParaRPr>
          </a:p>
        </p:txBody>
      </p:sp>
      <p:pic>
        <p:nvPicPr>
          <p:cNvPr id="3" name="Picture 2" descr="A hand pointing at a calendar&#10;&#10;AI-generated content may be incorrect.">
            <a:extLst>
              <a:ext uri="{FF2B5EF4-FFF2-40B4-BE49-F238E27FC236}">
                <a16:creationId xmlns:a16="http://schemas.microsoft.com/office/drawing/2014/main" id="{795B229A-6780-ABB1-8ED0-43C427D912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621247" y="785476"/>
            <a:ext cx="787450" cy="787450"/>
          </a:xfrm>
          <a:prstGeom prst="rect">
            <a:avLst/>
          </a:prstGeom>
        </p:spPr>
      </p:pic>
      <p:pic>
        <p:nvPicPr>
          <p:cNvPr id="4" name="Picture 3" descr="A colorful meter with stars&#10;&#10;AI-generated content may be incorrect.">
            <a:extLst>
              <a:ext uri="{FF2B5EF4-FFF2-40B4-BE49-F238E27FC236}">
                <a16:creationId xmlns:a16="http://schemas.microsoft.com/office/drawing/2014/main" id="{1998CE37-BABD-560E-3A57-33924D5561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153501" y="732979"/>
            <a:ext cx="787450" cy="787450"/>
          </a:xfrm>
          <a:prstGeom prst="rect">
            <a:avLst/>
          </a:prstGeom>
        </p:spPr>
      </p:pic>
      <p:pic>
        <p:nvPicPr>
          <p:cNvPr id="5" name="Picture 4" descr="A colorful arrow with a black background&#10;&#10;AI-generated content may be incorrect.">
            <a:extLst>
              <a:ext uri="{FF2B5EF4-FFF2-40B4-BE49-F238E27FC236}">
                <a16:creationId xmlns:a16="http://schemas.microsoft.com/office/drawing/2014/main" id="{BC99A083-0F7E-F332-8466-7E6FFA6BC7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87914" y="732979"/>
            <a:ext cx="787451" cy="787451"/>
          </a:xfrm>
          <a:prstGeom prst="rect">
            <a:avLst/>
          </a:prstGeom>
        </p:spPr>
      </p:pic>
      <p:pic>
        <p:nvPicPr>
          <p:cNvPr id="6" name="Picture 5" descr="A cartoon of a child with speech bubbles&#10;&#10;AI-generated content may be incorrect.">
            <a:extLst>
              <a:ext uri="{FF2B5EF4-FFF2-40B4-BE49-F238E27FC236}">
                <a16:creationId xmlns:a16="http://schemas.microsoft.com/office/drawing/2014/main" id="{889952EA-A920-FAB2-77B2-C937EC2FE4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222326" y="732978"/>
            <a:ext cx="787451" cy="787451"/>
          </a:xfrm>
          <a:prstGeom prst="rect">
            <a:avLst/>
          </a:prstGeom>
        </p:spPr>
      </p:pic>
      <p:pic>
        <p:nvPicPr>
          <p:cNvPr id="7" name="Picture 6" descr="A computer screen with people on it&#10;&#10;AI-generated content may be incorrect.">
            <a:extLst>
              <a:ext uri="{FF2B5EF4-FFF2-40B4-BE49-F238E27FC236}">
                <a16:creationId xmlns:a16="http://schemas.microsoft.com/office/drawing/2014/main" id="{96A44BD2-D50D-6585-655C-45B4DBE6AA6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756738" y="785476"/>
            <a:ext cx="682454" cy="682454"/>
          </a:xfrm>
          <a:prstGeom prst="rect">
            <a:avLst/>
          </a:prstGeom>
        </p:spPr>
      </p:pic>
      <p:pic>
        <p:nvPicPr>
          <p:cNvPr id="8" name="Picture 7" descr="A map with a pin on it&#10;&#10;AI-generated content may be incorrect.">
            <a:extLst>
              <a:ext uri="{FF2B5EF4-FFF2-40B4-BE49-F238E27FC236}">
                <a16:creationId xmlns:a16="http://schemas.microsoft.com/office/drawing/2014/main" id="{244A0A19-B44D-D915-7958-C6FA0D4756C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8718" y="8188908"/>
            <a:ext cx="3338150" cy="33381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E999307-2156-08BD-8262-C712F460492F}"/>
              </a:ext>
            </a:extLst>
          </p:cNvPr>
          <p:cNvSpPr txBox="1"/>
          <p:nvPr/>
        </p:nvSpPr>
        <p:spPr>
          <a:xfrm>
            <a:off x="7110295" y="9144000"/>
            <a:ext cx="355770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4000" dirty="0">
                <a:solidFill>
                  <a:schemeClr val="bg1"/>
                </a:solidFill>
                <a:latin typeface="Wandohope" panose="02030603000000000000" pitchFamily="18" charset="-128"/>
                <a:ea typeface="Wandohope" panose="02030603000000000000" pitchFamily="18" charset="-128"/>
              </a:rPr>
              <a:t>Location </a:t>
            </a:r>
            <a:r>
              <a:rPr lang="fr-FR" sz="4000" dirty="0" err="1">
                <a:solidFill>
                  <a:schemeClr val="bg1"/>
                </a:solidFill>
                <a:latin typeface="Wandohope" panose="02030603000000000000" pitchFamily="18" charset="-128"/>
                <a:ea typeface="Wandohope" panose="02030603000000000000" pitchFamily="18" charset="-128"/>
              </a:rPr>
              <a:t>Based</a:t>
            </a:r>
            <a:r>
              <a:rPr lang="fr-FR" sz="4000" dirty="0">
                <a:solidFill>
                  <a:schemeClr val="bg1"/>
                </a:solidFill>
                <a:latin typeface="Wandohope" panose="02030603000000000000" pitchFamily="18" charset="-128"/>
                <a:ea typeface="Wandohope" panose="02030603000000000000" pitchFamily="18" charset="-128"/>
              </a:rPr>
              <a:t> </a:t>
            </a:r>
          </a:p>
          <a:p>
            <a:pPr algn="ctr"/>
            <a:r>
              <a:rPr lang="fr-FR" sz="4000" dirty="0" err="1">
                <a:solidFill>
                  <a:schemeClr val="bg1"/>
                </a:solidFill>
                <a:latin typeface="Wandohope" panose="02030603000000000000" pitchFamily="18" charset="-128"/>
                <a:ea typeface="Wandohope" panose="02030603000000000000" pitchFamily="18" charset="-128"/>
              </a:rPr>
              <a:t>Optimizations</a:t>
            </a:r>
            <a:endParaRPr lang="en-GB" sz="4000" dirty="0">
              <a:solidFill>
                <a:schemeClr val="bg1"/>
              </a:solidFill>
              <a:latin typeface="Wandohope" panose="02030603000000000000" pitchFamily="18" charset="-128"/>
              <a:ea typeface="Wandohope" panose="02030603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04909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19C7D4-D4C0-B303-032A-F85BCA212E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8A192C-8618-EDC7-FB64-AD26E22486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84361"/>
            <a:ext cx="9144000" cy="1289278"/>
          </a:xfrm>
        </p:spPr>
        <p:txBody>
          <a:bodyPr>
            <a:normAutofit/>
          </a:bodyPr>
          <a:lstStyle/>
          <a:p>
            <a:r>
              <a:rPr lang="fr-FR" sz="8000" dirty="0">
                <a:solidFill>
                  <a:srgbClr val="00B0F0"/>
                </a:solidFill>
                <a:latin typeface="Wandohope" panose="020B0503020000020004" pitchFamily="18" charset="-128"/>
                <a:ea typeface="Wandohope" panose="020B0503020000020004" pitchFamily="18" charset="-128"/>
              </a:rPr>
              <a:t>Introduction</a:t>
            </a:r>
            <a:endParaRPr lang="en-GB" sz="8000" dirty="0">
              <a:solidFill>
                <a:srgbClr val="00B0F0"/>
              </a:solidFill>
              <a:latin typeface="Wandohope" panose="020B0503020000020004" pitchFamily="18" charset="-128"/>
              <a:ea typeface="Wandohope" panose="020B0503020000020004" pitchFamily="18" charset="-128"/>
            </a:endParaRPr>
          </a:p>
        </p:txBody>
      </p:sp>
      <p:pic>
        <p:nvPicPr>
          <p:cNvPr id="6" name="Picture 5" descr="A map of different colored states&#10;&#10;AI-generated content may be incorrect.">
            <a:extLst>
              <a:ext uri="{FF2B5EF4-FFF2-40B4-BE49-F238E27FC236}">
                <a16:creationId xmlns:a16="http://schemas.microsoft.com/office/drawing/2014/main" id="{F1262968-59B4-2C76-57F1-A895093C4C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9009" y="-5763661"/>
            <a:ext cx="3809524" cy="5206349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7FE0F1E6-4ADD-67FD-AA89-F73E63C4AEBA}"/>
              </a:ext>
            </a:extLst>
          </p:cNvPr>
          <p:cNvSpPr txBox="1">
            <a:spLocks/>
          </p:cNvSpPr>
          <p:nvPr/>
        </p:nvSpPr>
        <p:spPr>
          <a:xfrm>
            <a:off x="-12545440" y="1829177"/>
            <a:ext cx="3024909" cy="5635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3200" dirty="0" err="1">
                <a:solidFill>
                  <a:srgbClr val="00B0F0"/>
                </a:solidFill>
                <a:latin typeface="Wandohope" panose="02030603000000000000" pitchFamily="18" charset="-128"/>
                <a:ea typeface="Wandohope" panose="02030603000000000000" pitchFamily="18" charset="-128"/>
              </a:rPr>
              <a:t>Ruqaia</a:t>
            </a:r>
            <a:r>
              <a:rPr lang="fr-FR" sz="3200" dirty="0">
                <a:solidFill>
                  <a:srgbClr val="00B0F0"/>
                </a:solidFill>
                <a:latin typeface="Wandohope" panose="02030603000000000000" pitchFamily="18" charset="-128"/>
                <a:ea typeface="Wandohope" panose="02030603000000000000" pitchFamily="18" charset="-128"/>
              </a:rPr>
              <a:t> </a:t>
            </a:r>
            <a:r>
              <a:rPr lang="fr-FR" sz="3200" dirty="0" err="1">
                <a:solidFill>
                  <a:srgbClr val="00B0F0"/>
                </a:solidFill>
                <a:latin typeface="Wandohope" panose="02030603000000000000" pitchFamily="18" charset="-128"/>
                <a:ea typeface="Wandohope" panose="02030603000000000000" pitchFamily="18" charset="-128"/>
              </a:rPr>
              <a:t>Sabta</a:t>
            </a:r>
            <a:endParaRPr lang="en-GB" sz="3200" dirty="0">
              <a:solidFill>
                <a:srgbClr val="00B0F0"/>
              </a:solidFill>
              <a:latin typeface="Wandohope" panose="02030603000000000000" pitchFamily="18" charset="-128"/>
              <a:ea typeface="Wandohope" panose="02030603000000000000" pitchFamily="18" charset="-128"/>
            </a:endParaRP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585B24E3-25B5-C8F2-9654-3DF0DBB2CB8A}"/>
              </a:ext>
            </a:extLst>
          </p:cNvPr>
          <p:cNvSpPr txBox="1">
            <a:spLocks/>
          </p:cNvSpPr>
          <p:nvPr/>
        </p:nvSpPr>
        <p:spPr>
          <a:xfrm>
            <a:off x="-8601514" y="1600577"/>
            <a:ext cx="3024909" cy="10207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3200" dirty="0">
                <a:solidFill>
                  <a:srgbClr val="00B0F0"/>
                </a:solidFill>
                <a:latin typeface="Wandohope" panose="02030603000000000000" pitchFamily="18" charset="-128"/>
                <a:ea typeface="Wandohope" panose="02030603000000000000" pitchFamily="18" charset="-128"/>
              </a:rPr>
              <a:t>Mohamed Belhadj </a:t>
            </a:r>
            <a:r>
              <a:rPr lang="fr-FR" sz="3200" dirty="0" err="1">
                <a:solidFill>
                  <a:srgbClr val="00B0F0"/>
                </a:solidFill>
                <a:latin typeface="Wandohope" panose="02030603000000000000" pitchFamily="18" charset="-128"/>
                <a:ea typeface="Wandohope" panose="02030603000000000000" pitchFamily="18" charset="-128"/>
              </a:rPr>
              <a:t>Lakhel</a:t>
            </a:r>
            <a:endParaRPr lang="en-GB" sz="3200" dirty="0">
              <a:solidFill>
                <a:srgbClr val="00B0F0"/>
              </a:solidFill>
              <a:latin typeface="Wandohope" panose="02030603000000000000" pitchFamily="18" charset="-128"/>
              <a:ea typeface="Wandohope" panose="02030603000000000000" pitchFamily="18" charset="-128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E86723E7-4285-C3D2-7E64-E4D416517441}"/>
              </a:ext>
            </a:extLst>
          </p:cNvPr>
          <p:cNvSpPr txBox="1">
            <a:spLocks/>
          </p:cNvSpPr>
          <p:nvPr/>
        </p:nvSpPr>
        <p:spPr>
          <a:xfrm>
            <a:off x="-4879259" y="1829177"/>
            <a:ext cx="3024909" cy="7921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3200" dirty="0">
                <a:solidFill>
                  <a:srgbClr val="00B0F0"/>
                </a:solidFill>
                <a:latin typeface="Wandohope" panose="02030603000000000000" pitchFamily="18" charset="-128"/>
                <a:ea typeface="Wandohope" panose="02030603000000000000" pitchFamily="18" charset="-128"/>
              </a:rPr>
              <a:t>Aymen </a:t>
            </a:r>
            <a:r>
              <a:rPr lang="fr-FR" sz="3200" dirty="0" err="1">
                <a:solidFill>
                  <a:srgbClr val="00B0F0"/>
                </a:solidFill>
                <a:latin typeface="Wandohope" panose="02030603000000000000" pitchFamily="18" charset="-128"/>
                <a:ea typeface="Wandohope" panose="02030603000000000000" pitchFamily="18" charset="-128"/>
              </a:rPr>
              <a:t>Kamoun</a:t>
            </a:r>
            <a:endParaRPr lang="fr-FR" sz="3200" dirty="0">
              <a:solidFill>
                <a:srgbClr val="00B0F0"/>
              </a:solidFill>
              <a:latin typeface="Wandohope" panose="02030603000000000000" pitchFamily="18" charset="-128"/>
              <a:ea typeface="Wandohope" panose="02030603000000000000" pitchFamily="18" charset="-128"/>
            </a:endParaRP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B32A7C04-C6D0-0BCE-3E0E-0AB5DE20CB6E}"/>
              </a:ext>
            </a:extLst>
          </p:cNvPr>
          <p:cNvSpPr txBox="1">
            <a:spLocks/>
          </p:cNvSpPr>
          <p:nvPr/>
        </p:nvSpPr>
        <p:spPr>
          <a:xfrm>
            <a:off x="-12665513" y="3654440"/>
            <a:ext cx="3024909" cy="5635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3200" dirty="0" err="1">
                <a:solidFill>
                  <a:srgbClr val="00B0F0"/>
                </a:solidFill>
                <a:latin typeface="Wandohope" panose="02030603000000000000" pitchFamily="18" charset="-128"/>
                <a:ea typeface="Wandohope" panose="02030603000000000000" pitchFamily="18" charset="-128"/>
              </a:rPr>
              <a:t>Rabii</a:t>
            </a:r>
            <a:r>
              <a:rPr lang="fr-FR" sz="3200" dirty="0">
                <a:solidFill>
                  <a:srgbClr val="00B0F0"/>
                </a:solidFill>
                <a:latin typeface="Wandohope" panose="02030603000000000000" pitchFamily="18" charset="-128"/>
                <a:ea typeface="Wandohope" panose="02030603000000000000" pitchFamily="18" charset="-128"/>
              </a:rPr>
              <a:t> </a:t>
            </a:r>
            <a:r>
              <a:rPr lang="fr-FR" sz="3200" dirty="0" err="1">
                <a:solidFill>
                  <a:srgbClr val="00B0F0"/>
                </a:solidFill>
                <a:latin typeface="Wandohope" panose="02030603000000000000" pitchFamily="18" charset="-128"/>
                <a:ea typeface="Wandohope" panose="02030603000000000000" pitchFamily="18" charset="-128"/>
              </a:rPr>
              <a:t>Cheffi</a:t>
            </a:r>
            <a:endParaRPr lang="en-GB" sz="3200" dirty="0">
              <a:solidFill>
                <a:srgbClr val="00B0F0"/>
              </a:solidFill>
              <a:latin typeface="Wandohope" panose="02030603000000000000" pitchFamily="18" charset="-128"/>
              <a:ea typeface="Wandohope" panose="02030603000000000000" pitchFamily="18" charset="-128"/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40D6218A-A940-B80E-FAE2-B193C5574636}"/>
              </a:ext>
            </a:extLst>
          </p:cNvPr>
          <p:cNvSpPr txBox="1">
            <a:spLocks/>
          </p:cNvSpPr>
          <p:nvPr/>
        </p:nvSpPr>
        <p:spPr>
          <a:xfrm>
            <a:off x="-8601513" y="3466175"/>
            <a:ext cx="3024909" cy="9400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3200" dirty="0">
                <a:solidFill>
                  <a:srgbClr val="00B0F0"/>
                </a:solidFill>
                <a:latin typeface="Wandohope" panose="02030603000000000000" pitchFamily="18" charset="-128"/>
                <a:ea typeface="Wandohope" panose="02030603000000000000" pitchFamily="18" charset="-128"/>
              </a:rPr>
              <a:t>Mohamed </a:t>
            </a:r>
            <a:r>
              <a:rPr lang="fr-FR" sz="3200" dirty="0" err="1">
                <a:solidFill>
                  <a:srgbClr val="00B0F0"/>
                </a:solidFill>
                <a:latin typeface="Wandohope" panose="02030603000000000000" pitchFamily="18" charset="-128"/>
                <a:ea typeface="Wandohope" panose="02030603000000000000" pitchFamily="18" charset="-128"/>
              </a:rPr>
              <a:t>Ouerfelli</a:t>
            </a:r>
            <a:endParaRPr lang="en-GB" sz="3200" dirty="0">
              <a:solidFill>
                <a:srgbClr val="00B0F0"/>
              </a:solidFill>
              <a:latin typeface="Wandohope" panose="02030603000000000000" pitchFamily="18" charset="-128"/>
              <a:ea typeface="Wandohope" panose="02030603000000000000" pitchFamily="18" charset="-128"/>
            </a:endParaRP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5A110852-E9B9-DC9A-0D26-57E3EDABBAAE}"/>
              </a:ext>
            </a:extLst>
          </p:cNvPr>
          <p:cNvSpPr txBox="1">
            <a:spLocks/>
          </p:cNvSpPr>
          <p:nvPr/>
        </p:nvSpPr>
        <p:spPr>
          <a:xfrm>
            <a:off x="-4879259" y="3594258"/>
            <a:ext cx="3024909" cy="6237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3200" dirty="0" err="1">
                <a:solidFill>
                  <a:srgbClr val="00B0F0"/>
                </a:solidFill>
                <a:latin typeface="Wandohope" panose="02030603000000000000" pitchFamily="18" charset="-128"/>
                <a:ea typeface="Wandohope" panose="02030603000000000000" pitchFamily="18" charset="-128"/>
              </a:rPr>
              <a:t>Melek</a:t>
            </a:r>
            <a:r>
              <a:rPr lang="fr-FR" sz="3200" dirty="0">
                <a:solidFill>
                  <a:srgbClr val="00B0F0"/>
                </a:solidFill>
                <a:latin typeface="Wandohope" panose="02030603000000000000" pitchFamily="18" charset="-128"/>
                <a:ea typeface="Wandohope" panose="02030603000000000000" pitchFamily="18" charset="-128"/>
              </a:rPr>
              <a:t> </a:t>
            </a:r>
            <a:r>
              <a:rPr lang="fr-FR" sz="3200" dirty="0" err="1">
                <a:solidFill>
                  <a:srgbClr val="00B0F0"/>
                </a:solidFill>
                <a:latin typeface="Wandohope" panose="02030603000000000000" pitchFamily="18" charset="-128"/>
                <a:ea typeface="Wandohope" panose="02030603000000000000" pitchFamily="18" charset="-128"/>
              </a:rPr>
              <a:t>Guirat</a:t>
            </a:r>
            <a:endParaRPr lang="en-GB" sz="3200" dirty="0">
              <a:solidFill>
                <a:srgbClr val="00B0F0"/>
              </a:solidFill>
              <a:latin typeface="Wandohope" panose="02030603000000000000" pitchFamily="18" charset="-128"/>
              <a:ea typeface="Wandohope" panose="02030603000000000000" pitchFamily="18" charset="-128"/>
            </a:endParaRP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F9B331D4-E06E-E6BE-45C7-7347EC8CE91B}"/>
              </a:ext>
            </a:extLst>
          </p:cNvPr>
          <p:cNvSpPr txBox="1">
            <a:spLocks/>
          </p:cNvSpPr>
          <p:nvPr/>
        </p:nvSpPr>
        <p:spPr>
          <a:xfrm>
            <a:off x="-8601515" y="4911668"/>
            <a:ext cx="3024909" cy="9400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3200" dirty="0">
                <a:solidFill>
                  <a:srgbClr val="00B0F0"/>
                </a:solidFill>
                <a:latin typeface="Wandohope" panose="02030603000000000000" pitchFamily="18" charset="-128"/>
                <a:ea typeface="Wandohope" panose="02030603000000000000" pitchFamily="18" charset="-128"/>
              </a:rPr>
              <a:t>Mohamed Naceur </a:t>
            </a:r>
            <a:r>
              <a:rPr lang="fr-FR" sz="3200" dirty="0" err="1">
                <a:solidFill>
                  <a:srgbClr val="00B0F0"/>
                </a:solidFill>
                <a:latin typeface="Wandohope" panose="02030603000000000000" pitchFamily="18" charset="-128"/>
                <a:ea typeface="Wandohope" panose="02030603000000000000" pitchFamily="18" charset="-128"/>
              </a:rPr>
              <a:t>Khlifi</a:t>
            </a:r>
            <a:endParaRPr lang="en-GB" sz="3200" dirty="0">
              <a:solidFill>
                <a:srgbClr val="00B0F0"/>
              </a:solidFill>
              <a:latin typeface="Wandohope" panose="02030603000000000000" pitchFamily="18" charset="-128"/>
              <a:ea typeface="Wandohope" panose="02030603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135803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25B920-B4FF-8B54-5D33-8398E7A5DD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hand and a clock&#10;&#10;AI-generated content may be incorrect.">
            <a:extLst>
              <a:ext uri="{FF2B5EF4-FFF2-40B4-BE49-F238E27FC236}">
                <a16:creationId xmlns:a16="http://schemas.microsoft.com/office/drawing/2014/main" id="{84FEBBE9-531D-107E-FCC9-E43246C537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2498" y="2422439"/>
            <a:ext cx="2013122" cy="2013122"/>
          </a:xfrm>
          <a:prstGeom prst="rect">
            <a:avLst/>
          </a:prstGeom>
        </p:spPr>
      </p:pic>
      <p:pic>
        <p:nvPicPr>
          <p:cNvPr id="5" name="Picture 4" descr="A group of people with stars&#10;&#10;AI-generated content may be incorrect.">
            <a:extLst>
              <a:ext uri="{FF2B5EF4-FFF2-40B4-BE49-F238E27FC236}">
                <a16:creationId xmlns:a16="http://schemas.microsoft.com/office/drawing/2014/main" id="{5597D823-0D24-765F-5236-7882DBC0C3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9439" y="2422439"/>
            <a:ext cx="2013122" cy="2013122"/>
          </a:xfrm>
          <a:prstGeom prst="rect">
            <a:avLst/>
          </a:prstGeom>
        </p:spPr>
      </p:pic>
      <p:pic>
        <p:nvPicPr>
          <p:cNvPr id="8" name="Picture 7" descr="A graph and magnifying glass with a person in the center&#10;&#10;AI-generated content may be incorrect.">
            <a:extLst>
              <a:ext uri="{FF2B5EF4-FFF2-40B4-BE49-F238E27FC236}">
                <a16:creationId xmlns:a16="http://schemas.microsoft.com/office/drawing/2014/main" id="{6CEEC660-9A18-3ABD-4315-1E58381E76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6381" y="2422440"/>
            <a:ext cx="2013121" cy="2013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1637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A4908B-9AEF-4CEB-B2D1-B1C2922C8F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hand and a clock&#10;&#10;AI-generated content may be incorrect.">
            <a:extLst>
              <a:ext uri="{FF2B5EF4-FFF2-40B4-BE49-F238E27FC236}">
                <a16:creationId xmlns:a16="http://schemas.microsoft.com/office/drawing/2014/main" id="{CF32CD36-EAD1-C382-C815-5954F4CA0B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5152" y="2701101"/>
            <a:ext cx="3018106" cy="3018106"/>
          </a:xfrm>
          <a:prstGeom prst="rect">
            <a:avLst/>
          </a:prstGeom>
        </p:spPr>
      </p:pic>
      <p:pic>
        <p:nvPicPr>
          <p:cNvPr id="5" name="Picture 4" descr="A group of people with stars&#10;&#10;AI-generated content may be incorrect.">
            <a:extLst>
              <a:ext uri="{FF2B5EF4-FFF2-40B4-BE49-F238E27FC236}">
                <a16:creationId xmlns:a16="http://schemas.microsoft.com/office/drawing/2014/main" id="{00C0F11A-F35E-5FF8-3477-2A529231D3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350" y="635513"/>
            <a:ext cx="1006560" cy="1006560"/>
          </a:xfrm>
          <a:prstGeom prst="rect">
            <a:avLst/>
          </a:prstGeom>
        </p:spPr>
      </p:pic>
      <p:pic>
        <p:nvPicPr>
          <p:cNvPr id="8" name="Picture 7" descr="A graph and magnifying glass with a person in the center&#10;&#10;AI-generated content may be incorrect.">
            <a:extLst>
              <a:ext uri="{FF2B5EF4-FFF2-40B4-BE49-F238E27FC236}">
                <a16:creationId xmlns:a16="http://schemas.microsoft.com/office/drawing/2014/main" id="{F847A1D6-420A-A82F-9256-1EB53E2D02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3261" y="618815"/>
            <a:ext cx="1006559" cy="100655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3808313-23FD-A564-A740-40C397F358DD}"/>
              </a:ext>
            </a:extLst>
          </p:cNvPr>
          <p:cNvSpPr txBox="1"/>
          <p:nvPr/>
        </p:nvSpPr>
        <p:spPr>
          <a:xfrm>
            <a:off x="6639466" y="3686934"/>
            <a:ext cx="36737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4000" dirty="0">
                <a:solidFill>
                  <a:schemeClr val="bg1"/>
                </a:solidFill>
                <a:latin typeface="Wandohope" panose="02030603000000000000" pitchFamily="18" charset="-128"/>
                <a:ea typeface="Wandohope" panose="02030603000000000000" pitchFamily="18" charset="-128"/>
              </a:rPr>
              <a:t>Time </a:t>
            </a:r>
            <a:r>
              <a:rPr lang="fr-FR" sz="4000" dirty="0" err="1">
                <a:solidFill>
                  <a:schemeClr val="bg1"/>
                </a:solidFill>
                <a:latin typeface="Wandohope" panose="02030603000000000000" pitchFamily="18" charset="-128"/>
                <a:ea typeface="Wandohope" panose="02030603000000000000" pitchFamily="18" charset="-128"/>
              </a:rPr>
              <a:t>Efficiency</a:t>
            </a:r>
            <a:endParaRPr lang="en-GB" sz="4000" dirty="0">
              <a:solidFill>
                <a:schemeClr val="bg1"/>
              </a:solidFill>
              <a:latin typeface="Wandohope" panose="02030603000000000000" pitchFamily="18" charset="-128"/>
              <a:ea typeface="Wandohope" panose="02030603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23973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F22212-25CA-B28D-DB03-F3FA3EF9E4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hand and a clock&#10;&#10;AI-generated content may be incorrect.">
            <a:extLst>
              <a:ext uri="{FF2B5EF4-FFF2-40B4-BE49-F238E27FC236}">
                <a16:creationId xmlns:a16="http://schemas.microsoft.com/office/drawing/2014/main" id="{A87B8E78-2481-AC3B-36E8-CEA0B6306C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3368" y="799730"/>
            <a:ext cx="1006560" cy="1006560"/>
          </a:xfrm>
          <a:prstGeom prst="rect">
            <a:avLst/>
          </a:prstGeom>
        </p:spPr>
      </p:pic>
      <p:pic>
        <p:nvPicPr>
          <p:cNvPr id="5" name="Picture 4" descr="A group of people with stars&#10;&#10;AI-generated content may be incorrect.">
            <a:extLst>
              <a:ext uri="{FF2B5EF4-FFF2-40B4-BE49-F238E27FC236}">
                <a16:creationId xmlns:a16="http://schemas.microsoft.com/office/drawing/2014/main" id="{81A2FDEB-BB98-308A-416C-90F70D73E0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7978" y="2720958"/>
            <a:ext cx="3255390" cy="3255390"/>
          </a:xfrm>
          <a:prstGeom prst="rect">
            <a:avLst/>
          </a:prstGeom>
        </p:spPr>
      </p:pic>
      <p:pic>
        <p:nvPicPr>
          <p:cNvPr id="8" name="Picture 7" descr="A graph and magnifying glass with a person in the center&#10;&#10;AI-generated content may be incorrect.">
            <a:extLst>
              <a:ext uri="{FF2B5EF4-FFF2-40B4-BE49-F238E27FC236}">
                <a16:creationId xmlns:a16="http://schemas.microsoft.com/office/drawing/2014/main" id="{760D2943-B045-3372-7DE2-D629C7F9A5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8691" y="799730"/>
            <a:ext cx="1006559" cy="100655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5B00DE0-6CC4-600D-DF95-1C8BF706B1B5}"/>
              </a:ext>
            </a:extLst>
          </p:cNvPr>
          <p:cNvSpPr txBox="1"/>
          <p:nvPr/>
        </p:nvSpPr>
        <p:spPr>
          <a:xfrm>
            <a:off x="6232626" y="3686934"/>
            <a:ext cx="448744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4000" dirty="0" err="1">
                <a:solidFill>
                  <a:schemeClr val="bg1"/>
                </a:solidFill>
                <a:latin typeface="Wandohope" panose="02030603000000000000" pitchFamily="18" charset="-128"/>
                <a:ea typeface="Wandohope" panose="02030603000000000000" pitchFamily="18" charset="-128"/>
              </a:rPr>
              <a:t>Enhanced</a:t>
            </a:r>
            <a:r>
              <a:rPr lang="fr-FR" sz="4000" dirty="0">
                <a:solidFill>
                  <a:schemeClr val="bg1"/>
                </a:solidFill>
                <a:latin typeface="Wandohope" panose="02030603000000000000" pitchFamily="18" charset="-128"/>
                <a:ea typeface="Wandohope" panose="02030603000000000000" pitchFamily="18" charset="-128"/>
              </a:rPr>
              <a:t> </a:t>
            </a:r>
            <a:r>
              <a:rPr lang="fr-FR" sz="4000" dirty="0" err="1">
                <a:solidFill>
                  <a:schemeClr val="bg1"/>
                </a:solidFill>
                <a:latin typeface="Wandohope" panose="02030603000000000000" pitchFamily="18" charset="-128"/>
                <a:ea typeface="Wandohope" panose="02030603000000000000" pitchFamily="18" charset="-128"/>
              </a:rPr>
              <a:t>customer</a:t>
            </a:r>
            <a:endParaRPr lang="fr-FR" sz="4000" dirty="0">
              <a:solidFill>
                <a:schemeClr val="bg1"/>
              </a:solidFill>
              <a:latin typeface="Wandohope" panose="02030603000000000000" pitchFamily="18" charset="-128"/>
              <a:ea typeface="Wandohope" panose="02030603000000000000" pitchFamily="18" charset="-128"/>
            </a:endParaRPr>
          </a:p>
          <a:p>
            <a:pPr algn="ctr"/>
            <a:r>
              <a:rPr lang="fr-FR" sz="4000" dirty="0" err="1">
                <a:solidFill>
                  <a:schemeClr val="bg1"/>
                </a:solidFill>
                <a:latin typeface="Wandohope" panose="02030603000000000000" pitchFamily="18" charset="-128"/>
                <a:ea typeface="Wandohope" panose="02030603000000000000" pitchFamily="18" charset="-128"/>
              </a:rPr>
              <a:t>Experience</a:t>
            </a:r>
            <a:endParaRPr lang="en-GB" sz="4000" dirty="0">
              <a:solidFill>
                <a:schemeClr val="bg1"/>
              </a:solidFill>
              <a:latin typeface="Wandohope" panose="02030603000000000000" pitchFamily="18" charset="-128"/>
              <a:ea typeface="Wandohope" panose="02030603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033084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EB97C7-660F-48C5-064B-6308AC43F7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hand and a clock&#10;&#10;AI-generated content may be incorrect.">
            <a:extLst>
              <a:ext uri="{FF2B5EF4-FFF2-40B4-BE49-F238E27FC236}">
                <a16:creationId xmlns:a16="http://schemas.microsoft.com/office/drawing/2014/main" id="{5CBC4694-7BF2-8942-0028-29A5FE192B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3495" y="756187"/>
            <a:ext cx="1006560" cy="1006560"/>
          </a:xfrm>
          <a:prstGeom prst="rect">
            <a:avLst/>
          </a:prstGeom>
        </p:spPr>
      </p:pic>
      <p:pic>
        <p:nvPicPr>
          <p:cNvPr id="5" name="Picture 4" descr="A group of people with stars&#10;&#10;AI-generated content may be incorrect.">
            <a:extLst>
              <a:ext uri="{FF2B5EF4-FFF2-40B4-BE49-F238E27FC236}">
                <a16:creationId xmlns:a16="http://schemas.microsoft.com/office/drawing/2014/main" id="{0902A699-6DE0-7C31-9E70-0896D83065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7408" y="772885"/>
            <a:ext cx="1006560" cy="1006560"/>
          </a:xfrm>
          <a:prstGeom prst="rect">
            <a:avLst/>
          </a:prstGeom>
        </p:spPr>
      </p:pic>
      <p:pic>
        <p:nvPicPr>
          <p:cNvPr id="8" name="Picture 7" descr="A graph and magnifying glass with a person in the center&#10;&#10;AI-generated content may be incorrect.">
            <a:extLst>
              <a:ext uri="{FF2B5EF4-FFF2-40B4-BE49-F238E27FC236}">
                <a16:creationId xmlns:a16="http://schemas.microsoft.com/office/drawing/2014/main" id="{7E797C35-3A63-8318-DEEB-68CD8DA2D6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9948" y="2659230"/>
            <a:ext cx="2793547" cy="279354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ADCD54F-EACD-10F3-B485-FD2AF9A3C0EF}"/>
              </a:ext>
            </a:extLst>
          </p:cNvPr>
          <p:cNvSpPr txBox="1"/>
          <p:nvPr/>
        </p:nvSpPr>
        <p:spPr>
          <a:xfrm>
            <a:off x="6997628" y="3309563"/>
            <a:ext cx="313162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4000" dirty="0">
                <a:solidFill>
                  <a:schemeClr val="bg1"/>
                </a:solidFill>
                <a:latin typeface="Wandohope" panose="02030603000000000000" pitchFamily="18" charset="-128"/>
                <a:ea typeface="Wandohope" panose="02030603000000000000" pitchFamily="18" charset="-128"/>
              </a:rPr>
              <a:t>Data-</a:t>
            </a:r>
            <a:r>
              <a:rPr lang="fr-FR" sz="4000" dirty="0" err="1">
                <a:solidFill>
                  <a:schemeClr val="bg1"/>
                </a:solidFill>
                <a:latin typeface="Wandohope" panose="02030603000000000000" pitchFamily="18" charset="-128"/>
                <a:ea typeface="Wandohope" panose="02030603000000000000" pitchFamily="18" charset="-128"/>
              </a:rPr>
              <a:t>driven</a:t>
            </a:r>
            <a:r>
              <a:rPr lang="fr-FR" sz="4000" dirty="0">
                <a:solidFill>
                  <a:schemeClr val="bg1"/>
                </a:solidFill>
                <a:latin typeface="Wandohope" panose="02030603000000000000" pitchFamily="18" charset="-128"/>
                <a:ea typeface="Wandohope" panose="02030603000000000000" pitchFamily="18" charset="-128"/>
              </a:rPr>
              <a:t> </a:t>
            </a:r>
          </a:p>
          <a:p>
            <a:pPr algn="ctr"/>
            <a:r>
              <a:rPr lang="fr-FR" sz="4000" dirty="0" err="1">
                <a:solidFill>
                  <a:schemeClr val="bg1"/>
                </a:solidFill>
                <a:latin typeface="Wandohope" panose="02030603000000000000" pitchFamily="18" charset="-128"/>
                <a:ea typeface="Wandohope" panose="02030603000000000000" pitchFamily="18" charset="-128"/>
              </a:rPr>
              <a:t>optimizations</a:t>
            </a:r>
            <a:endParaRPr lang="en-GB" sz="4000" dirty="0">
              <a:solidFill>
                <a:schemeClr val="bg1"/>
              </a:solidFill>
              <a:latin typeface="Wandohope" panose="02030603000000000000" pitchFamily="18" charset="-128"/>
              <a:ea typeface="Wandohope" panose="02030603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703641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91F3D1-7A8C-61C2-AD57-414B9FA942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hand and a clock&#10;&#10;AI-generated content may be incorrect.">
            <a:extLst>
              <a:ext uri="{FF2B5EF4-FFF2-40B4-BE49-F238E27FC236}">
                <a16:creationId xmlns:a16="http://schemas.microsoft.com/office/drawing/2014/main" id="{61D21D6A-15D0-68E8-7693-E354C98148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21853" y="584737"/>
            <a:ext cx="1006560" cy="1006560"/>
          </a:xfrm>
          <a:prstGeom prst="rect">
            <a:avLst/>
          </a:prstGeom>
        </p:spPr>
      </p:pic>
      <p:pic>
        <p:nvPicPr>
          <p:cNvPr id="4" name="Picture 3" descr="A group of people with stars&#10;&#10;AI-generated content may be incorrect.">
            <a:extLst>
              <a:ext uri="{FF2B5EF4-FFF2-40B4-BE49-F238E27FC236}">
                <a16:creationId xmlns:a16="http://schemas.microsoft.com/office/drawing/2014/main" id="{D2FBCCD4-C503-A250-468B-3E77746FC6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67940" y="601435"/>
            <a:ext cx="1006560" cy="1006560"/>
          </a:xfrm>
          <a:prstGeom prst="rect">
            <a:avLst/>
          </a:prstGeom>
        </p:spPr>
      </p:pic>
      <p:pic>
        <p:nvPicPr>
          <p:cNvPr id="5" name="Picture 4" descr="A graph and magnifying glass with a person in the center&#10;&#10;AI-generated content may be incorrect.">
            <a:extLst>
              <a:ext uri="{FF2B5EF4-FFF2-40B4-BE49-F238E27FC236}">
                <a16:creationId xmlns:a16="http://schemas.microsoft.com/office/drawing/2014/main" id="{05CE2906-1DBA-AE92-E786-CEF5E765F7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8393280"/>
            <a:ext cx="2793547" cy="279354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2FD3166-4C27-E5CD-9140-4D5C226A1438}"/>
              </a:ext>
            </a:extLst>
          </p:cNvPr>
          <p:cNvSpPr txBox="1"/>
          <p:nvPr/>
        </p:nvSpPr>
        <p:spPr>
          <a:xfrm>
            <a:off x="6611680" y="9043613"/>
            <a:ext cx="313162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4000" dirty="0">
                <a:solidFill>
                  <a:schemeClr val="bg1"/>
                </a:solidFill>
                <a:latin typeface="Wandohope" panose="02030603000000000000" pitchFamily="18" charset="-128"/>
                <a:ea typeface="Wandohope" panose="02030603000000000000" pitchFamily="18" charset="-128"/>
              </a:rPr>
              <a:t>Data-</a:t>
            </a:r>
            <a:r>
              <a:rPr lang="fr-FR" sz="4000" dirty="0" err="1">
                <a:solidFill>
                  <a:schemeClr val="bg1"/>
                </a:solidFill>
                <a:latin typeface="Wandohope" panose="02030603000000000000" pitchFamily="18" charset="-128"/>
                <a:ea typeface="Wandohope" panose="02030603000000000000" pitchFamily="18" charset="-128"/>
              </a:rPr>
              <a:t>driven</a:t>
            </a:r>
            <a:r>
              <a:rPr lang="fr-FR" sz="4000" dirty="0">
                <a:solidFill>
                  <a:schemeClr val="bg1"/>
                </a:solidFill>
                <a:latin typeface="Wandohope" panose="02030603000000000000" pitchFamily="18" charset="-128"/>
                <a:ea typeface="Wandohope" panose="02030603000000000000" pitchFamily="18" charset="-128"/>
              </a:rPr>
              <a:t> </a:t>
            </a:r>
          </a:p>
          <a:p>
            <a:pPr algn="ctr"/>
            <a:r>
              <a:rPr lang="fr-FR" sz="4000" dirty="0" err="1">
                <a:solidFill>
                  <a:schemeClr val="bg1"/>
                </a:solidFill>
                <a:latin typeface="Wandohope" panose="02030603000000000000" pitchFamily="18" charset="-128"/>
                <a:ea typeface="Wandohope" panose="02030603000000000000" pitchFamily="18" charset="-128"/>
              </a:rPr>
              <a:t>optimizations</a:t>
            </a:r>
            <a:endParaRPr lang="en-GB" sz="4000" dirty="0">
              <a:solidFill>
                <a:schemeClr val="bg1"/>
              </a:solidFill>
              <a:latin typeface="Wandohope" panose="02030603000000000000" pitchFamily="18" charset="-128"/>
              <a:ea typeface="Wandohope" panose="02030603000000000000" pitchFamily="18" charset="-128"/>
            </a:endParaRPr>
          </a:p>
        </p:txBody>
      </p:sp>
      <p:pic>
        <p:nvPicPr>
          <p:cNvPr id="10" name="Picture 9" descr="A group of people standing in a line&#10;&#10;AI-generated content may be incorrect.">
            <a:extLst>
              <a:ext uri="{FF2B5EF4-FFF2-40B4-BE49-F238E27FC236}">
                <a16:creationId xmlns:a16="http://schemas.microsoft.com/office/drawing/2014/main" id="{7F122956-9EEC-0B1C-E65A-E7DA0BA1AA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7380" y="272755"/>
            <a:ext cx="4462325" cy="631248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013EA28-A5AF-5FC7-D429-B81A7E36F5BD}"/>
              </a:ext>
            </a:extLst>
          </p:cNvPr>
          <p:cNvSpPr txBox="1"/>
          <p:nvPr/>
        </p:nvSpPr>
        <p:spPr>
          <a:xfrm>
            <a:off x="2382225" y="2767279"/>
            <a:ext cx="176073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4000" dirty="0">
                <a:solidFill>
                  <a:schemeClr val="bg1"/>
                </a:solidFill>
                <a:latin typeface="Wandohope" panose="02030603000000000000" pitchFamily="18" charset="-128"/>
                <a:ea typeface="Wandohope" panose="02030603000000000000" pitchFamily="18" charset="-128"/>
              </a:rPr>
              <a:t>Queute</a:t>
            </a:r>
          </a:p>
          <a:p>
            <a:pPr algn="ctr"/>
            <a:r>
              <a:rPr lang="fr-FR" sz="4000" dirty="0">
                <a:solidFill>
                  <a:schemeClr val="bg1"/>
                </a:solidFill>
                <a:latin typeface="Wandohope" panose="02030603000000000000" pitchFamily="18" charset="-128"/>
                <a:ea typeface="Wandohope" panose="02030603000000000000" pitchFamily="18" charset="-128"/>
              </a:rPr>
              <a:t>Poster</a:t>
            </a:r>
            <a:endParaRPr lang="en-GB" sz="4000" dirty="0">
              <a:solidFill>
                <a:schemeClr val="bg1"/>
              </a:solidFill>
              <a:latin typeface="Wandohope" panose="02030603000000000000" pitchFamily="18" charset="-128"/>
              <a:ea typeface="Wandohope" panose="02030603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341346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1F0C5C-BFBF-B27A-6FFD-BA59EDCE23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54DC1-A2D8-BAEF-AF80-FBCC79F327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84361"/>
            <a:ext cx="9144000" cy="1289278"/>
          </a:xfrm>
        </p:spPr>
        <p:txBody>
          <a:bodyPr>
            <a:normAutofit/>
          </a:bodyPr>
          <a:lstStyle/>
          <a:p>
            <a:r>
              <a:rPr lang="fr-FR" sz="5400" dirty="0" err="1">
                <a:solidFill>
                  <a:srgbClr val="00B0F0"/>
                </a:solidFill>
                <a:latin typeface="Wandohope" panose="020B0503020000020004" pitchFamily="18" charset="-128"/>
                <a:ea typeface="Wandohope" panose="020B0503020000020004" pitchFamily="18" charset="-128"/>
              </a:rPr>
              <a:t>Features</a:t>
            </a:r>
            <a:r>
              <a:rPr lang="fr-FR" sz="5400" dirty="0">
                <a:solidFill>
                  <a:srgbClr val="00B0F0"/>
                </a:solidFill>
                <a:latin typeface="Wandohope" panose="020B0503020000020004" pitchFamily="18" charset="-128"/>
                <a:ea typeface="Wandohope" panose="020B0503020000020004" pitchFamily="18" charset="-128"/>
              </a:rPr>
              <a:t> and </a:t>
            </a:r>
            <a:r>
              <a:rPr lang="fr-FR" sz="5400" dirty="0" err="1">
                <a:solidFill>
                  <a:srgbClr val="00B0F0"/>
                </a:solidFill>
                <a:latin typeface="Wandohope" panose="020B0503020000020004" pitchFamily="18" charset="-128"/>
                <a:ea typeface="Wandohope" panose="020B0503020000020004" pitchFamily="18" charset="-128"/>
              </a:rPr>
              <a:t>benefits</a:t>
            </a:r>
            <a:endParaRPr lang="en-GB" sz="5400" dirty="0">
              <a:solidFill>
                <a:srgbClr val="00B0F0"/>
              </a:solidFill>
              <a:latin typeface="Wandohope" panose="020B0503020000020004" pitchFamily="18" charset="-128"/>
              <a:ea typeface="Wandohope" panose="020B0503020000020004" pitchFamily="18" charset="-128"/>
            </a:endParaRPr>
          </a:p>
        </p:txBody>
      </p:sp>
      <p:pic>
        <p:nvPicPr>
          <p:cNvPr id="3" name="Picture 2" descr="A hand and a clock&#10;&#10;AI-generated content may be incorrect.">
            <a:extLst>
              <a:ext uri="{FF2B5EF4-FFF2-40B4-BE49-F238E27FC236}">
                <a16:creationId xmlns:a16="http://schemas.microsoft.com/office/drawing/2014/main" id="{91641E58-8D8C-A4B5-D6BB-BE01795712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21853" y="584737"/>
            <a:ext cx="1006560" cy="1006560"/>
          </a:xfrm>
          <a:prstGeom prst="rect">
            <a:avLst/>
          </a:prstGeom>
        </p:spPr>
      </p:pic>
      <p:pic>
        <p:nvPicPr>
          <p:cNvPr id="4" name="Picture 3" descr="A group of people with stars&#10;&#10;AI-generated content may be incorrect.">
            <a:extLst>
              <a:ext uri="{FF2B5EF4-FFF2-40B4-BE49-F238E27FC236}">
                <a16:creationId xmlns:a16="http://schemas.microsoft.com/office/drawing/2014/main" id="{4AA0CEC1-752C-20AC-EC2B-4E8A577379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67940" y="601435"/>
            <a:ext cx="1006560" cy="1006560"/>
          </a:xfrm>
          <a:prstGeom prst="rect">
            <a:avLst/>
          </a:prstGeom>
        </p:spPr>
      </p:pic>
      <p:pic>
        <p:nvPicPr>
          <p:cNvPr id="5" name="Picture 4" descr="A graph and magnifying glass with a person in the center&#10;&#10;AI-generated content may be incorrect.">
            <a:extLst>
              <a:ext uri="{FF2B5EF4-FFF2-40B4-BE49-F238E27FC236}">
                <a16:creationId xmlns:a16="http://schemas.microsoft.com/office/drawing/2014/main" id="{F229965C-6679-CB17-7AB1-8B0A19D391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8393280"/>
            <a:ext cx="2793547" cy="279354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3C19B50-1D86-ECC2-DA41-FF1ACC186943}"/>
              </a:ext>
            </a:extLst>
          </p:cNvPr>
          <p:cNvSpPr txBox="1"/>
          <p:nvPr/>
        </p:nvSpPr>
        <p:spPr>
          <a:xfrm>
            <a:off x="6611680" y="9043613"/>
            <a:ext cx="313162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4000" dirty="0">
                <a:solidFill>
                  <a:schemeClr val="bg1"/>
                </a:solidFill>
                <a:latin typeface="Wandohope" panose="02030603000000000000" pitchFamily="18" charset="-128"/>
                <a:ea typeface="Wandohope" panose="02030603000000000000" pitchFamily="18" charset="-128"/>
              </a:rPr>
              <a:t>Data-</a:t>
            </a:r>
            <a:r>
              <a:rPr lang="fr-FR" sz="4000" dirty="0" err="1">
                <a:solidFill>
                  <a:schemeClr val="bg1"/>
                </a:solidFill>
                <a:latin typeface="Wandohope" panose="02030603000000000000" pitchFamily="18" charset="-128"/>
                <a:ea typeface="Wandohope" panose="02030603000000000000" pitchFamily="18" charset="-128"/>
              </a:rPr>
              <a:t>driven</a:t>
            </a:r>
            <a:r>
              <a:rPr lang="fr-FR" sz="4000" dirty="0">
                <a:solidFill>
                  <a:schemeClr val="bg1"/>
                </a:solidFill>
                <a:latin typeface="Wandohope" panose="02030603000000000000" pitchFamily="18" charset="-128"/>
                <a:ea typeface="Wandohope" panose="02030603000000000000" pitchFamily="18" charset="-128"/>
              </a:rPr>
              <a:t> </a:t>
            </a:r>
          </a:p>
          <a:p>
            <a:pPr algn="ctr"/>
            <a:r>
              <a:rPr lang="fr-FR" sz="4000" dirty="0" err="1">
                <a:solidFill>
                  <a:schemeClr val="bg1"/>
                </a:solidFill>
                <a:latin typeface="Wandohope" panose="02030603000000000000" pitchFamily="18" charset="-128"/>
                <a:ea typeface="Wandohope" panose="02030603000000000000" pitchFamily="18" charset="-128"/>
              </a:rPr>
              <a:t>optimizations</a:t>
            </a:r>
            <a:endParaRPr lang="en-GB" sz="4000" dirty="0">
              <a:solidFill>
                <a:schemeClr val="bg1"/>
              </a:solidFill>
              <a:latin typeface="Wandohope" panose="02030603000000000000" pitchFamily="18" charset="-128"/>
              <a:ea typeface="Wandohope" panose="02030603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821930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9B6CE0-D286-CA7F-4FC7-A196B9E509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hand pressing a button&#10;&#10;AI-generated content may be incorrect.">
            <a:extLst>
              <a:ext uri="{FF2B5EF4-FFF2-40B4-BE49-F238E27FC236}">
                <a16:creationId xmlns:a16="http://schemas.microsoft.com/office/drawing/2014/main" id="{DE7EDAC6-8DF2-E188-58A4-E2CB2D06B6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8605" y="1790699"/>
            <a:ext cx="3600145" cy="360014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CE15A99-E50A-8F59-E116-FA1E1FB3D41F}"/>
              </a:ext>
            </a:extLst>
          </p:cNvPr>
          <p:cNvSpPr txBox="1"/>
          <p:nvPr/>
        </p:nvSpPr>
        <p:spPr>
          <a:xfrm>
            <a:off x="6648450" y="2459504"/>
            <a:ext cx="470662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dirty="0" err="1">
                <a:solidFill>
                  <a:schemeClr val="bg1"/>
                </a:solidFill>
                <a:latin typeface="Wandohope" panose="02030603000000000000" pitchFamily="18" charset="-128"/>
                <a:ea typeface="Wandohope" panose="02030603000000000000" pitchFamily="18" charset="-128"/>
              </a:rPr>
              <a:t>Users</a:t>
            </a:r>
            <a:r>
              <a:rPr lang="fr-FR" sz="4000" dirty="0">
                <a:solidFill>
                  <a:schemeClr val="bg1"/>
                </a:solidFill>
                <a:latin typeface="Wandohope" panose="02030603000000000000" pitchFamily="18" charset="-128"/>
                <a:ea typeface="Wandohope" panose="02030603000000000000" pitchFamily="18" charset="-128"/>
              </a:rPr>
              <a:t> and </a:t>
            </a:r>
            <a:r>
              <a:rPr lang="fr-FR" sz="4000" dirty="0" err="1">
                <a:solidFill>
                  <a:schemeClr val="bg1"/>
                </a:solidFill>
                <a:latin typeface="Wandohope" panose="02030603000000000000" pitchFamily="18" charset="-128"/>
                <a:ea typeface="Wandohope" panose="02030603000000000000" pitchFamily="18" charset="-128"/>
              </a:rPr>
              <a:t>organizations</a:t>
            </a:r>
            <a:r>
              <a:rPr lang="fr-FR" sz="4000" dirty="0">
                <a:solidFill>
                  <a:schemeClr val="bg1"/>
                </a:solidFill>
                <a:latin typeface="Wandohope" panose="02030603000000000000" pitchFamily="18" charset="-128"/>
                <a:ea typeface="Wandohope" panose="02030603000000000000" pitchFamily="18" charset="-128"/>
              </a:rPr>
              <a:t> </a:t>
            </a:r>
          </a:p>
          <a:p>
            <a:pPr algn="ctr"/>
            <a:r>
              <a:rPr lang="fr-FR" sz="4000" dirty="0">
                <a:solidFill>
                  <a:schemeClr val="bg1"/>
                </a:solidFill>
                <a:latin typeface="Wandohope" panose="02030603000000000000" pitchFamily="18" charset="-128"/>
                <a:ea typeface="Wandohope" panose="02030603000000000000" pitchFamily="18" charset="-128"/>
              </a:rPr>
              <a:t>Can </a:t>
            </a:r>
            <a:r>
              <a:rPr lang="fr-FR" sz="4000" dirty="0" err="1">
                <a:solidFill>
                  <a:schemeClr val="bg1"/>
                </a:solidFill>
                <a:latin typeface="Wandohope" panose="02030603000000000000" pitchFamily="18" charset="-128"/>
                <a:ea typeface="Wandohope" panose="02030603000000000000" pitchFamily="18" charset="-128"/>
              </a:rPr>
              <a:t>sign</a:t>
            </a:r>
            <a:r>
              <a:rPr lang="fr-FR" sz="4000" dirty="0">
                <a:solidFill>
                  <a:schemeClr val="bg1"/>
                </a:solidFill>
                <a:latin typeface="Wandohope" panose="02030603000000000000" pitchFamily="18" charset="-128"/>
                <a:ea typeface="Wandohope" panose="02030603000000000000" pitchFamily="18" charset="-128"/>
              </a:rPr>
              <a:t> up</a:t>
            </a:r>
            <a:endParaRPr lang="en-GB" sz="4000" dirty="0">
              <a:solidFill>
                <a:schemeClr val="bg1"/>
              </a:solidFill>
              <a:latin typeface="Wandohope" panose="02030603000000000000" pitchFamily="18" charset="-128"/>
              <a:ea typeface="Wandohope" panose="02030603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54584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C9345E-A24F-7C94-0524-D23942D933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FFEB9EAC-7074-1A3D-07B2-341F887F9372}"/>
              </a:ext>
            </a:extLst>
          </p:cNvPr>
          <p:cNvSpPr txBox="1"/>
          <p:nvPr/>
        </p:nvSpPr>
        <p:spPr>
          <a:xfrm>
            <a:off x="6648450" y="2459503"/>
            <a:ext cx="470662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dirty="0">
                <a:solidFill>
                  <a:schemeClr val="bg1"/>
                </a:solidFill>
                <a:latin typeface="Wandohope" panose="02030603000000000000" pitchFamily="18" charset="-128"/>
                <a:ea typeface="Wandohope" panose="02030603000000000000" pitchFamily="18" charset="-128"/>
              </a:rPr>
              <a:t>Organizations </a:t>
            </a:r>
          </a:p>
          <a:p>
            <a:pPr algn="ctr"/>
            <a:r>
              <a:rPr lang="fr-FR" sz="4000" dirty="0" err="1">
                <a:solidFill>
                  <a:schemeClr val="bg1"/>
                </a:solidFill>
                <a:latin typeface="Wandohope" panose="02030603000000000000" pitchFamily="18" charset="-128"/>
                <a:ea typeface="Wandohope" panose="02030603000000000000" pitchFamily="18" charset="-128"/>
              </a:rPr>
              <a:t>Register</a:t>
            </a:r>
            <a:r>
              <a:rPr lang="fr-FR" sz="4000" dirty="0">
                <a:solidFill>
                  <a:schemeClr val="bg1"/>
                </a:solidFill>
                <a:latin typeface="Wandohope" panose="02030603000000000000" pitchFamily="18" charset="-128"/>
                <a:ea typeface="Wandohope" panose="02030603000000000000" pitchFamily="18" charset="-128"/>
              </a:rPr>
              <a:t> the services</a:t>
            </a:r>
          </a:p>
          <a:p>
            <a:pPr algn="ctr"/>
            <a:r>
              <a:rPr lang="fr-FR" sz="4000" dirty="0" err="1">
                <a:solidFill>
                  <a:schemeClr val="bg1"/>
                </a:solidFill>
                <a:latin typeface="Wandohope" panose="02030603000000000000" pitchFamily="18" charset="-128"/>
                <a:ea typeface="Wandohope" panose="02030603000000000000" pitchFamily="18" charset="-128"/>
              </a:rPr>
              <a:t>Offered</a:t>
            </a:r>
            <a:r>
              <a:rPr lang="fr-FR" sz="4000" dirty="0">
                <a:solidFill>
                  <a:schemeClr val="bg1"/>
                </a:solidFill>
                <a:latin typeface="Wandohope" panose="02030603000000000000" pitchFamily="18" charset="-128"/>
                <a:ea typeface="Wandohope" panose="02030603000000000000" pitchFamily="18" charset="-128"/>
              </a:rPr>
              <a:t> to </a:t>
            </a:r>
            <a:r>
              <a:rPr lang="fr-FR" sz="4000" dirty="0" err="1">
                <a:solidFill>
                  <a:schemeClr val="bg1"/>
                </a:solidFill>
                <a:latin typeface="Wandohope" panose="02030603000000000000" pitchFamily="18" charset="-128"/>
                <a:ea typeface="Wandohope" panose="02030603000000000000" pitchFamily="18" charset="-128"/>
              </a:rPr>
              <a:t>users</a:t>
            </a:r>
            <a:endParaRPr lang="fr-FR" sz="4000" dirty="0">
              <a:solidFill>
                <a:schemeClr val="bg1"/>
              </a:solidFill>
              <a:latin typeface="Wandohope" panose="02030603000000000000" pitchFamily="18" charset="-128"/>
              <a:ea typeface="Wandohope" panose="02030603000000000000" pitchFamily="18" charset="-128"/>
            </a:endParaRPr>
          </a:p>
        </p:txBody>
      </p:sp>
      <p:pic>
        <p:nvPicPr>
          <p:cNvPr id="3" name="Picture 2" descr="A hand holding a group of people&#10;&#10;AI-generated content may be incorrect.">
            <a:extLst>
              <a:ext uri="{FF2B5EF4-FFF2-40B4-BE49-F238E27FC236}">
                <a16:creationId xmlns:a16="http://schemas.microsoft.com/office/drawing/2014/main" id="{B4BA4B07-D231-3033-C713-B67DC22FFF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923" y="990259"/>
            <a:ext cx="4877481" cy="4877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5009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6E91A9-7931-027C-5C96-FC8AD5B3C9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D4FCD049-768E-1304-980D-5E0D313EF31F}"/>
              </a:ext>
            </a:extLst>
          </p:cNvPr>
          <p:cNvSpPr txBox="1"/>
          <p:nvPr/>
        </p:nvSpPr>
        <p:spPr>
          <a:xfrm>
            <a:off x="6648450" y="1536173"/>
            <a:ext cx="470662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dirty="0">
                <a:solidFill>
                  <a:schemeClr val="bg1"/>
                </a:solidFill>
                <a:latin typeface="Wandohope" panose="02030603000000000000" pitchFamily="18" charset="-128"/>
                <a:ea typeface="Wandohope" panose="02030603000000000000" pitchFamily="18" charset="-128"/>
              </a:rPr>
              <a:t>Roadmaps </a:t>
            </a:r>
          </a:p>
          <a:p>
            <a:pPr algn="ctr"/>
            <a:r>
              <a:rPr lang="fr-FR" sz="4000" dirty="0" err="1">
                <a:solidFill>
                  <a:schemeClr val="bg1"/>
                </a:solidFill>
                <a:latin typeface="Wandohope" panose="02030603000000000000" pitchFamily="18" charset="-128"/>
                <a:ea typeface="Wandohope" panose="02030603000000000000" pitchFamily="18" charset="-128"/>
              </a:rPr>
              <a:t>Offered</a:t>
            </a:r>
            <a:r>
              <a:rPr lang="fr-FR" sz="4000" dirty="0">
                <a:solidFill>
                  <a:schemeClr val="bg1"/>
                </a:solidFill>
                <a:latin typeface="Wandohope" panose="02030603000000000000" pitchFamily="18" charset="-128"/>
                <a:ea typeface="Wandohope" panose="02030603000000000000" pitchFamily="18" charset="-128"/>
              </a:rPr>
              <a:t> to </a:t>
            </a:r>
            <a:r>
              <a:rPr lang="fr-FR" sz="4000" dirty="0" err="1">
                <a:solidFill>
                  <a:schemeClr val="bg1"/>
                </a:solidFill>
                <a:latin typeface="Wandohope" panose="02030603000000000000" pitchFamily="18" charset="-128"/>
                <a:ea typeface="Wandohope" panose="02030603000000000000" pitchFamily="18" charset="-128"/>
              </a:rPr>
              <a:t>users</a:t>
            </a:r>
            <a:r>
              <a:rPr lang="fr-FR" sz="4000" dirty="0">
                <a:solidFill>
                  <a:schemeClr val="bg1"/>
                </a:solidFill>
                <a:latin typeface="Wandohope" panose="02030603000000000000" pitchFamily="18" charset="-128"/>
                <a:ea typeface="Wandohope" panose="02030603000000000000" pitchFamily="18" charset="-128"/>
              </a:rPr>
              <a:t> </a:t>
            </a:r>
          </a:p>
          <a:p>
            <a:pPr algn="ctr"/>
            <a:r>
              <a:rPr lang="fr-FR" sz="4000" dirty="0">
                <a:solidFill>
                  <a:schemeClr val="bg1"/>
                </a:solidFill>
                <a:latin typeface="Wandohope" panose="02030603000000000000" pitchFamily="18" charset="-128"/>
                <a:ea typeface="Wandohope" panose="02030603000000000000" pitchFamily="18" charset="-128"/>
              </a:rPr>
              <a:t>To </a:t>
            </a:r>
            <a:r>
              <a:rPr lang="fr-FR" sz="4000" dirty="0" err="1">
                <a:solidFill>
                  <a:schemeClr val="bg1"/>
                </a:solidFill>
                <a:latin typeface="Wandohope" panose="02030603000000000000" pitchFamily="18" charset="-128"/>
                <a:ea typeface="Wandohope" panose="02030603000000000000" pitchFamily="18" charset="-128"/>
              </a:rPr>
              <a:t>track</a:t>
            </a:r>
            <a:r>
              <a:rPr lang="fr-FR" sz="4000" dirty="0">
                <a:solidFill>
                  <a:schemeClr val="bg1"/>
                </a:solidFill>
                <a:latin typeface="Wandohope" panose="02030603000000000000" pitchFamily="18" charset="-128"/>
                <a:ea typeface="Wandohope" panose="02030603000000000000" pitchFamily="18" charset="-128"/>
              </a:rPr>
              <a:t> the </a:t>
            </a:r>
            <a:r>
              <a:rPr lang="fr-FR" sz="4000" dirty="0" err="1">
                <a:solidFill>
                  <a:schemeClr val="bg1"/>
                </a:solidFill>
                <a:latin typeface="Wandohope" panose="02030603000000000000" pitchFamily="18" charset="-128"/>
                <a:ea typeface="Wandohope" panose="02030603000000000000" pitchFamily="18" charset="-128"/>
              </a:rPr>
              <a:t>progress</a:t>
            </a:r>
            <a:r>
              <a:rPr lang="fr-FR" sz="4000" dirty="0">
                <a:solidFill>
                  <a:schemeClr val="bg1"/>
                </a:solidFill>
                <a:latin typeface="Wandohope" panose="02030603000000000000" pitchFamily="18" charset="-128"/>
                <a:ea typeface="Wandohope" panose="02030603000000000000" pitchFamily="18" charset="-128"/>
              </a:rPr>
              <a:t> of the </a:t>
            </a:r>
            <a:r>
              <a:rPr lang="fr-FR" sz="4000" dirty="0" err="1">
                <a:solidFill>
                  <a:schemeClr val="bg1"/>
                </a:solidFill>
                <a:latin typeface="Wandohope" panose="02030603000000000000" pitchFamily="18" charset="-128"/>
                <a:ea typeface="Wandohope" panose="02030603000000000000" pitchFamily="18" charset="-128"/>
              </a:rPr>
              <a:t>papers</a:t>
            </a:r>
            <a:r>
              <a:rPr lang="fr-FR" sz="4000" dirty="0">
                <a:solidFill>
                  <a:schemeClr val="bg1"/>
                </a:solidFill>
                <a:latin typeface="Wandohope" panose="02030603000000000000" pitchFamily="18" charset="-128"/>
                <a:ea typeface="Wandohope" panose="02030603000000000000" pitchFamily="18" charset="-128"/>
              </a:rPr>
              <a:t> or services</a:t>
            </a:r>
          </a:p>
          <a:p>
            <a:pPr algn="ctr"/>
            <a:r>
              <a:rPr lang="fr-FR" sz="4000" dirty="0" err="1">
                <a:solidFill>
                  <a:schemeClr val="bg1"/>
                </a:solidFill>
                <a:latin typeface="Wandohope" panose="02030603000000000000" pitchFamily="18" charset="-128"/>
                <a:ea typeface="Wandohope" panose="02030603000000000000" pitchFamily="18" charset="-128"/>
              </a:rPr>
              <a:t>They</a:t>
            </a:r>
            <a:r>
              <a:rPr lang="fr-FR" sz="4000" dirty="0">
                <a:solidFill>
                  <a:schemeClr val="bg1"/>
                </a:solidFill>
                <a:latin typeface="Wandohope" panose="02030603000000000000" pitchFamily="18" charset="-128"/>
                <a:ea typeface="Wandohope" panose="02030603000000000000" pitchFamily="18" charset="-128"/>
              </a:rPr>
              <a:t> </a:t>
            </a:r>
            <a:r>
              <a:rPr lang="fr-FR" sz="4000" dirty="0" err="1">
                <a:solidFill>
                  <a:schemeClr val="bg1"/>
                </a:solidFill>
                <a:latin typeface="Wandohope" panose="02030603000000000000" pitchFamily="18" charset="-128"/>
                <a:ea typeface="Wandohope" panose="02030603000000000000" pitchFamily="18" charset="-128"/>
              </a:rPr>
              <a:t>need</a:t>
            </a:r>
            <a:endParaRPr lang="fr-FR" sz="4000" dirty="0">
              <a:solidFill>
                <a:schemeClr val="bg1"/>
              </a:solidFill>
              <a:latin typeface="Wandohope" panose="02030603000000000000" pitchFamily="18" charset="-128"/>
              <a:ea typeface="Wandohope" panose="02030603000000000000" pitchFamily="18" charset="-128"/>
            </a:endParaRPr>
          </a:p>
        </p:txBody>
      </p:sp>
      <p:pic>
        <p:nvPicPr>
          <p:cNvPr id="2" name="Picture 1" descr="A colorful arrow with a black background&#10;&#10;AI-generated content may be incorrect.">
            <a:extLst>
              <a:ext uri="{FF2B5EF4-FFF2-40B4-BE49-F238E27FC236}">
                <a16:creationId xmlns:a16="http://schemas.microsoft.com/office/drawing/2014/main" id="{53367748-41D5-D8BE-B999-8499D1B9AC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8556" y="1430181"/>
            <a:ext cx="3891644" cy="3891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891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93CD4C-CAC4-4A06-5FC1-159D0C63F2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A5CEF8B-17BE-911F-D9DF-F331880E3632}"/>
              </a:ext>
            </a:extLst>
          </p:cNvPr>
          <p:cNvSpPr txBox="1"/>
          <p:nvPr/>
        </p:nvSpPr>
        <p:spPr>
          <a:xfrm>
            <a:off x="6648451" y="2151725"/>
            <a:ext cx="470662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dirty="0">
                <a:solidFill>
                  <a:schemeClr val="bg1"/>
                </a:solidFill>
                <a:latin typeface="Wandohope" panose="02030603000000000000" pitchFamily="18" charset="-128"/>
                <a:ea typeface="Wandohope" panose="02030603000000000000" pitchFamily="18" charset="-128"/>
              </a:rPr>
              <a:t>Forum for </a:t>
            </a:r>
            <a:r>
              <a:rPr lang="fr-FR" sz="4000" dirty="0" err="1">
                <a:solidFill>
                  <a:schemeClr val="bg1"/>
                </a:solidFill>
                <a:latin typeface="Wandohope" panose="02030603000000000000" pitchFamily="18" charset="-128"/>
                <a:ea typeface="Wandohope" panose="02030603000000000000" pitchFamily="18" charset="-128"/>
              </a:rPr>
              <a:t>users</a:t>
            </a:r>
            <a:r>
              <a:rPr lang="fr-FR" sz="4000" dirty="0">
                <a:solidFill>
                  <a:schemeClr val="bg1"/>
                </a:solidFill>
                <a:latin typeface="Wandohope" panose="02030603000000000000" pitchFamily="18" charset="-128"/>
                <a:ea typeface="Wandohope" panose="02030603000000000000" pitchFamily="18" charset="-128"/>
              </a:rPr>
              <a:t> </a:t>
            </a:r>
          </a:p>
          <a:p>
            <a:pPr algn="ctr"/>
            <a:r>
              <a:rPr lang="fr-FR" sz="4000" dirty="0">
                <a:solidFill>
                  <a:schemeClr val="bg1"/>
                </a:solidFill>
                <a:latin typeface="Wandohope" panose="02030603000000000000" pitchFamily="18" charset="-128"/>
                <a:ea typeface="Wandohope" panose="02030603000000000000" pitchFamily="18" charset="-128"/>
              </a:rPr>
              <a:t>To </a:t>
            </a:r>
            <a:r>
              <a:rPr lang="fr-FR" sz="4000" dirty="0" err="1">
                <a:solidFill>
                  <a:schemeClr val="bg1"/>
                </a:solidFill>
                <a:latin typeface="Wandohope" panose="02030603000000000000" pitchFamily="18" charset="-128"/>
                <a:ea typeface="Wandohope" panose="02030603000000000000" pitchFamily="18" charset="-128"/>
              </a:rPr>
              <a:t>discuss</a:t>
            </a:r>
            <a:r>
              <a:rPr lang="fr-FR" sz="4000" dirty="0">
                <a:solidFill>
                  <a:schemeClr val="bg1"/>
                </a:solidFill>
                <a:latin typeface="Wandohope" panose="02030603000000000000" pitchFamily="18" charset="-128"/>
                <a:ea typeface="Wandohope" panose="02030603000000000000" pitchFamily="18" charset="-128"/>
              </a:rPr>
              <a:t> service </a:t>
            </a:r>
            <a:r>
              <a:rPr lang="fr-FR" sz="4000" dirty="0" err="1">
                <a:solidFill>
                  <a:schemeClr val="bg1"/>
                </a:solidFill>
                <a:latin typeface="Wandohope" panose="02030603000000000000" pitchFamily="18" charset="-128"/>
                <a:ea typeface="Wandohope" panose="02030603000000000000" pitchFamily="18" charset="-128"/>
              </a:rPr>
              <a:t>related</a:t>
            </a:r>
            <a:r>
              <a:rPr lang="fr-FR" sz="4000" dirty="0">
                <a:solidFill>
                  <a:schemeClr val="bg1"/>
                </a:solidFill>
                <a:latin typeface="Wandohope" panose="02030603000000000000" pitchFamily="18" charset="-128"/>
                <a:ea typeface="Wandohope" panose="02030603000000000000" pitchFamily="18" charset="-128"/>
              </a:rPr>
              <a:t> topics and issues</a:t>
            </a:r>
          </a:p>
        </p:txBody>
      </p:sp>
      <p:pic>
        <p:nvPicPr>
          <p:cNvPr id="4" name="Picture 3" descr="A group of people with a chat bubble&#10;&#10;AI-generated content may be incorrect.">
            <a:extLst>
              <a:ext uri="{FF2B5EF4-FFF2-40B4-BE49-F238E27FC236}">
                <a16:creationId xmlns:a16="http://schemas.microsoft.com/office/drawing/2014/main" id="{CFB25F27-DFE0-5C75-92FD-73479D697D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379" y="1293551"/>
            <a:ext cx="4364171" cy="4364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0629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B9A324-4F2D-0D5D-2A0C-3D11D8730B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map of different colored states&#10;&#10;AI-generated content may be incorrect.">
            <a:extLst>
              <a:ext uri="{FF2B5EF4-FFF2-40B4-BE49-F238E27FC236}">
                <a16:creationId xmlns:a16="http://schemas.microsoft.com/office/drawing/2014/main" id="{3F868C81-AA6C-367E-57AF-C31FD70463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238" y="825825"/>
            <a:ext cx="3809524" cy="5206349"/>
          </a:xfrm>
          <a:prstGeom prst="rect">
            <a:avLst/>
          </a:prstGeom>
        </p:spPr>
      </p:pic>
      <p:pic>
        <p:nvPicPr>
          <p:cNvPr id="5" name="Picture 4" descr="A person with a tie&#10;&#10;AI-generated content may be incorrect.">
            <a:extLst>
              <a:ext uri="{FF2B5EF4-FFF2-40B4-BE49-F238E27FC236}">
                <a16:creationId xmlns:a16="http://schemas.microsoft.com/office/drawing/2014/main" id="{68E68219-B22B-B941-DBC4-DF0CCD7352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6456" y="-2971800"/>
            <a:ext cx="2438400" cy="2438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BB0270D-C8C9-3C5B-F1FB-C0B3ECD4C1AA}"/>
              </a:ext>
            </a:extLst>
          </p:cNvPr>
          <p:cNvSpPr txBox="1"/>
          <p:nvPr/>
        </p:nvSpPr>
        <p:spPr>
          <a:xfrm>
            <a:off x="13784013" y="667658"/>
            <a:ext cx="16927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>
                <a:solidFill>
                  <a:schemeClr val="bg1"/>
                </a:solidFill>
                <a:latin typeface="Wandohope" panose="02030603000000000000" pitchFamily="18" charset="-128"/>
                <a:ea typeface="Wandohope" panose="02030603000000000000" pitchFamily="18" charset="-128"/>
              </a:rPr>
              <a:t>This </a:t>
            </a:r>
            <a:r>
              <a:rPr lang="fr-FR" sz="2800" dirty="0" err="1">
                <a:solidFill>
                  <a:schemeClr val="bg1"/>
                </a:solidFill>
                <a:latin typeface="Wandohope" panose="02030603000000000000" pitchFamily="18" charset="-128"/>
                <a:ea typeface="Wandohope" panose="02030603000000000000" pitchFamily="18" charset="-128"/>
              </a:rPr>
              <a:t>is</a:t>
            </a:r>
            <a:r>
              <a:rPr lang="fr-FR" sz="2800" dirty="0">
                <a:solidFill>
                  <a:schemeClr val="bg1"/>
                </a:solidFill>
                <a:latin typeface="Wandohope" panose="02030603000000000000" pitchFamily="18" charset="-128"/>
                <a:ea typeface="Wandohope" panose="02030603000000000000" pitchFamily="18" charset="-128"/>
              </a:rPr>
              <a:t> Ali</a:t>
            </a:r>
            <a:endParaRPr lang="en-GB" sz="2800" dirty="0">
              <a:solidFill>
                <a:schemeClr val="bg1"/>
              </a:solidFill>
              <a:latin typeface="Wandohope" panose="02030603000000000000" pitchFamily="18" charset="-128"/>
              <a:ea typeface="Wandohope" panose="02030603000000000000" pitchFamily="18" charset="-128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3D6BF4-11C7-7646-BD60-7D38AD7E51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155665"/>
            <a:ext cx="9144000" cy="1289278"/>
          </a:xfrm>
        </p:spPr>
        <p:txBody>
          <a:bodyPr>
            <a:normAutofit/>
          </a:bodyPr>
          <a:lstStyle/>
          <a:p>
            <a:r>
              <a:rPr lang="fr-FR" sz="8000" dirty="0">
                <a:solidFill>
                  <a:srgbClr val="00B0F0"/>
                </a:solidFill>
                <a:latin typeface="Wandohope" panose="020B0503020000020004" pitchFamily="18" charset="-128"/>
                <a:ea typeface="Wandohope" panose="020B0503020000020004" pitchFamily="18" charset="-128"/>
              </a:rPr>
              <a:t>Introduction</a:t>
            </a:r>
            <a:endParaRPr lang="en-GB" sz="8000" dirty="0">
              <a:solidFill>
                <a:srgbClr val="00B0F0"/>
              </a:solidFill>
              <a:latin typeface="Wandohope" panose="020B0503020000020004" pitchFamily="18" charset="-128"/>
              <a:ea typeface="Wandohope" panose="020B0503020000020004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090424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4AEF17-8877-A1EC-B3F2-94193ED8BF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9F9F99A-B69F-EDC5-7C29-9D4429A5932B}"/>
              </a:ext>
            </a:extLst>
          </p:cNvPr>
          <p:cNvSpPr txBox="1"/>
          <p:nvPr/>
        </p:nvSpPr>
        <p:spPr>
          <a:xfrm>
            <a:off x="6648452" y="1805217"/>
            <a:ext cx="470662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dirty="0" err="1">
                <a:solidFill>
                  <a:schemeClr val="bg1"/>
                </a:solidFill>
                <a:latin typeface="Wandohope" panose="02030603000000000000" pitchFamily="18" charset="-128"/>
                <a:ea typeface="Wandohope" panose="02030603000000000000" pitchFamily="18" charset="-128"/>
              </a:rPr>
              <a:t>Workspaces</a:t>
            </a:r>
            <a:r>
              <a:rPr lang="fr-FR" sz="4000" dirty="0">
                <a:solidFill>
                  <a:schemeClr val="bg1"/>
                </a:solidFill>
                <a:latin typeface="Wandohope" panose="02030603000000000000" pitchFamily="18" charset="-128"/>
                <a:ea typeface="Wandohope" panose="02030603000000000000" pitchFamily="18" charset="-128"/>
              </a:rPr>
              <a:t> for </a:t>
            </a:r>
            <a:r>
              <a:rPr lang="fr-FR" sz="4000" dirty="0" err="1">
                <a:solidFill>
                  <a:schemeClr val="bg1"/>
                </a:solidFill>
                <a:latin typeface="Wandohope" panose="02030603000000000000" pitchFamily="18" charset="-128"/>
                <a:ea typeface="Wandohope" panose="02030603000000000000" pitchFamily="18" charset="-128"/>
              </a:rPr>
              <a:t>employees</a:t>
            </a:r>
            <a:r>
              <a:rPr lang="fr-FR" sz="4000" dirty="0">
                <a:solidFill>
                  <a:schemeClr val="bg1"/>
                </a:solidFill>
                <a:latin typeface="Wandohope" panose="02030603000000000000" pitchFamily="18" charset="-128"/>
                <a:ea typeface="Wandohope" panose="02030603000000000000" pitchFamily="18" charset="-128"/>
              </a:rPr>
              <a:t> to </a:t>
            </a:r>
            <a:r>
              <a:rPr lang="fr-FR" sz="4000" dirty="0" err="1">
                <a:solidFill>
                  <a:schemeClr val="bg1"/>
                </a:solidFill>
                <a:latin typeface="Wandohope" panose="02030603000000000000" pitchFamily="18" charset="-128"/>
                <a:ea typeface="Wandohope" panose="02030603000000000000" pitchFamily="18" charset="-128"/>
              </a:rPr>
              <a:t>work</a:t>
            </a:r>
            <a:r>
              <a:rPr lang="fr-FR" sz="4000" dirty="0">
                <a:solidFill>
                  <a:schemeClr val="bg1"/>
                </a:solidFill>
                <a:latin typeface="Wandohope" panose="02030603000000000000" pitchFamily="18" charset="-128"/>
                <a:ea typeface="Wandohope" panose="02030603000000000000" pitchFamily="18" charset="-128"/>
              </a:rPr>
              <a:t> more </a:t>
            </a:r>
            <a:r>
              <a:rPr lang="fr-FR" sz="4000" dirty="0" err="1">
                <a:solidFill>
                  <a:schemeClr val="bg1"/>
                </a:solidFill>
                <a:latin typeface="Wandohope" panose="02030603000000000000" pitchFamily="18" charset="-128"/>
                <a:ea typeface="Wandohope" panose="02030603000000000000" pitchFamily="18" charset="-128"/>
              </a:rPr>
              <a:t>efficienty</a:t>
            </a:r>
            <a:r>
              <a:rPr lang="fr-FR" sz="4000" dirty="0">
                <a:solidFill>
                  <a:schemeClr val="bg1"/>
                </a:solidFill>
                <a:latin typeface="Wandohope" panose="02030603000000000000" pitchFamily="18" charset="-128"/>
                <a:ea typeface="Wandohope" panose="02030603000000000000" pitchFamily="18" charset="-128"/>
              </a:rPr>
              <a:t> </a:t>
            </a:r>
            <a:r>
              <a:rPr lang="fr-FR" sz="4000" dirty="0" err="1">
                <a:solidFill>
                  <a:schemeClr val="bg1"/>
                </a:solidFill>
                <a:latin typeface="Wandohope" panose="02030603000000000000" pitchFamily="18" charset="-128"/>
                <a:ea typeface="Wandohope" panose="02030603000000000000" pitchFamily="18" charset="-128"/>
              </a:rPr>
              <a:t>offering</a:t>
            </a:r>
            <a:r>
              <a:rPr lang="fr-FR" sz="4000" dirty="0">
                <a:solidFill>
                  <a:schemeClr val="bg1"/>
                </a:solidFill>
                <a:latin typeface="Wandohope" panose="02030603000000000000" pitchFamily="18" charset="-128"/>
                <a:ea typeface="Wandohope" panose="02030603000000000000" pitchFamily="18" charset="-128"/>
              </a:rPr>
              <a:t> collaborative </a:t>
            </a:r>
            <a:r>
              <a:rPr lang="fr-FR" sz="4000" dirty="0" err="1">
                <a:solidFill>
                  <a:schemeClr val="bg1"/>
                </a:solidFill>
                <a:latin typeface="Wandohope" panose="02030603000000000000" pitchFamily="18" charset="-128"/>
                <a:ea typeface="Wandohope" panose="02030603000000000000" pitchFamily="18" charset="-128"/>
              </a:rPr>
              <a:t>tools</a:t>
            </a:r>
            <a:endParaRPr lang="fr-FR" sz="4000" dirty="0">
              <a:solidFill>
                <a:schemeClr val="bg1"/>
              </a:solidFill>
              <a:latin typeface="Wandohope" panose="02030603000000000000" pitchFamily="18" charset="-128"/>
              <a:ea typeface="Wandohope" panose="02030603000000000000" pitchFamily="18" charset="-128"/>
            </a:endParaRPr>
          </a:p>
          <a:p>
            <a:pPr algn="ctr"/>
            <a:r>
              <a:rPr lang="fr-FR" sz="4000" dirty="0">
                <a:solidFill>
                  <a:schemeClr val="bg1"/>
                </a:solidFill>
                <a:latin typeface="Wandohope" panose="02030603000000000000" pitchFamily="18" charset="-128"/>
                <a:ea typeface="Wandohope" panose="02030603000000000000" pitchFamily="18" charset="-128"/>
              </a:rPr>
              <a:t>Like </a:t>
            </a:r>
            <a:r>
              <a:rPr lang="fr-FR" sz="4000" dirty="0" err="1">
                <a:solidFill>
                  <a:schemeClr val="bg1"/>
                </a:solidFill>
                <a:latin typeface="Wandohope" panose="02030603000000000000" pitchFamily="18" charset="-128"/>
                <a:ea typeface="Wandohope" panose="02030603000000000000" pitchFamily="18" charset="-128"/>
              </a:rPr>
              <a:t>meet</a:t>
            </a:r>
            <a:r>
              <a:rPr lang="fr-FR" sz="4000" dirty="0">
                <a:solidFill>
                  <a:schemeClr val="bg1"/>
                </a:solidFill>
                <a:latin typeface="Wandohope" panose="02030603000000000000" pitchFamily="18" charset="-128"/>
                <a:ea typeface="Wandohope" panose="02030603000000000000" pitchFamily="18" charset="-128"/>
              </a:rPr>
              <a:t>, chat..</a:t>
            </a:r>
          </a:p>
        </p:txBody>
      </p:sp>
      <p:pic>
        <p:nvPicPr>
          <p:cNvPr id="3" name="Picture 2" descr="A computer on a desk&#10;&#10;AI-generated content may be incorrect.">
            <a:extLst>
              <a:ext uri="{FF2B5EF4-FFF2-40B4-BE49-F238E27FC236}">
                <a16:creationId xmlns:a16="http://schemas.microsoft.com/office/drawing/2014/main" id="{12493568-AE79-ECA1-2874-160C14B692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811" y="1267130"/>
            <a:ext cx="4323739" cy="4323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0409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56A082-A3A1-BFAC-68FF-DB5A105EE9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B579057-2EC5-723F-7F13-98A89EC53166}"/>
              </a:ext>
            </a:extLst>
          </p:cNvPr>
          <p:cNvSpPr txBox="1"/>
          <p:nvPr/>
        </p:nvSpPr>
        <p:spPr>
          <a:xfrm>
            <a:off x="6743702" y="2459504"/>
            <a:ext cx="470662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dirty="0" err="1">
                <a:solidFill>
                  <a:schemeClr val="bg1"/>
                </a:solidFill>
                <a:latin typeface="Wandohope" panose="02030603000000000000" pitchFamily="18" charset="-128"/>
                <a:ea typeface="Wandohope" panose="02030603000000000000" pitchFamily="18" charset="-128"/>
              </a:rPr>
              <a:t>Users</a:t>
            </a:r>
            <a:r>
              <a:rPr lang="fr-FR" sz="4000" dirty="0">
                <a:solidFill>
                  <a:schemeClr val="bg1"/>
                </a:solidFill>
                <a:latin typeface="Wandohope" panose="02030603000000000000" pitchFamily="18" charset="-128"/>
                <a:ea typeface="Wandohope" panose="02030603000000000000" pitchFamily="18" charset="-128"/>
              </a:rPr>
              <a:t> can </a:t>
            </a:r>
            <a:r>
              <a:rPr lang="fr-FR" sz="4000" dirty="0" err="1">
                <a:solidFill>
                  <a:schemeClr val="bg1"/>
                </a:solidFill>
                <a:latin typeface="Wandohope" panose="02030603000000000000" pitchFamily="18" charset="-128"/>
                <a:ea typeface="Wandohope" panose="02030603000000000000" pitchFamily="18" charset="-128"/>
              </a:rPr>
              <a:t>reserve</a:t>
            </a:r>
            <a:r>
              <a:rPr lang="fr-FR" sz="4000" dirty="0">
                <a:solidFill>
                  <a:schemeClr val="bg1"/>
                </a:solidFill>
                <a:latin typeface="Wandohope" panose="02030603000000000000" pitchFamily="18" charset="-128"/>
                <a:ea typeface="Wandohope" panose="02030603000000000000" pitchFamily="18" charset="-128"/>
              </a:rPr>
              <a:t> queue tickets for the </a:t>
            </a:r>
            <a:r>
              <a:rPr lang="fr-FR" sz="4000" dirty="0" err="1">
                <a:solidFill>
                  <a:schemeClr val="bg1"/>
                </a:solidFill>
                <a:latin typeface="Wandohope" panose="02030603000000000000" pitchFamily="18" charset="-128"/>
                <a:ea typeface="Wandohope" panose="02030603000000000000" pitchFamily="18" charset="-128"/>
              </a:rPr>
              <a:t>desired</a:t>
            </a:r>
            <a:r>
              <a:rPr lang="fr-FR" sz="4000" dirty="0">
                <a:solidFill>
                  <a:schemeClr val="bg1"/>
                </a:solidFill>
                <a:latin typeface="Wandohope" panose="02030603000000000000" pitchFamily="18" charset="-128"/>
                <a:ea typeface="Wandohope" panose="02030603000000000000" pitchFamily="18" charset="-128"/>
              </a:rPr>
              <a:t> services</a:t>
            </a:r>
          </a:p>
        </p:txBody>
      </p:sp>
      <p:pic>
        <p:nvPicPr>
          <p:cNvPr id="4" name="Picture 3" descr="A hand pointing at a sign&#10;&#10;AI-generated content may be incorrect.">
            <a:extLst>
              <a:ext uri="{FF2B5EF4-FFF2-40B4-BE49-F238E27FC236}">
                <a16:creationId xmlns:a16="http://schemas.microsoft.com/office/drawing/2014/main" id="{EDC7E69B-9723-F1C4-7C57-1739ACEB84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905" y="1497344"/>
            <a:ext cx="4241394" cy="4241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3180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6BFB7A-7F14-D5EA-6A7F-E7098BB2BA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E9AF3-D4FC-A189-037E-EB65BB8AAB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14825" y="2992380"/>
            <a:ext cx="3562350" cy="873239"/>
          </a:xfrm>
        </p:spPr>
        <p:txBody>
          <a:bodyPr>
            <a:normAutofit/>
          </a:bodyPr>
          <a:lstStyle/>
          <a:p>
            <a:r>
              <a:rPr lang="fr-FR" sz="5400" dirty="0" err="1">
                <a:solidFill>
                  <a:srgbClr val="00B0F0"/>
                </a:solidFill>
                <a:latin typeface="Wandohope" panose="020B0503020000020004" pitchFamily="18" charset="-128"/>
                <a:ea typeface="Wandohope" panose="020B0503020000020004" pitchFamily="18" charset="-128"/>
              </a:rPr>
              <a:t>Benefits</a:t>
            </a:r>
            <a:endParaRPr lang="en-GB" sz="5400" dirty="0">
              <a:solidFill>
                <a:srgbClr val="00B0F0"/>
              </a:solidFill>
              <a:latin typeface="Wandohope" panose="020B0503020000020004" pitchFamily="18" charset="-128"/>
              <a:ea typeface="Wandohope" panose="020B0503020000020004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117736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1A97F2-619C-6B7C-44E6-969DB6C1BC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BA653D-AECF-85E0-027B-14D6EB1D22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0500" y="247649"/>
            <a:ext cx="3562350" cy="873239"/>
          </a:xfrm>
        </p:spPr>
        <p:txBody>
          <a:bodyPr>
            <a:normAutofit/>
          </a:bodyPr>
          <a:lstStyle/>
          <a:p>
            <a:r>
              <a:rPr lang="fr-FR" sz="4400" dirty="0" err="1">
                <a:solidFill>
                  <a:srgbClr val="00B0F0"/>
                </a:solidFill>
                <a:latin typeface="Wandohope" panose="020B0503020000020004" pitchFamily="18" charset="-128"/>
                <a:ea typeface="Wandohope" panose="020B0503020000020004" pitchFamily="18" charset="-128"/>
              </a:rPr>
              <a:t>Benefits</a:t>
            </a:r>
            <a:endParaRPr lang="en-GB" sz="4400" dirty="0">
              <a:solidFill>
                <a:srgbClr val="00B0F0"/>
              </a:solidFill>
              <a:latin typeface="Wandohope" panose="020B0503020000020004" pitchFamily="18" charset="-128"/>
              <a:ea typeface="Wandohope" panose="020B0503020000020004" pitchFamily="18" charset="-128"/>
            </a:endParaRPr>
          </a:p>
        </p:txBody>
      </p:sp>
      <p:pic>
        <p:nvPicPr>
          <p:cNvPr id="4" name="Picture 3" descr="A hand holding a clock and a coin&#10;&#10;AI-generated content may be incorrect.">
            <a:extLst>
              <a:ext uri="{FF2B5EF4-FFF2-40B4-BE49-F238E27FC236}">
                <a16:creationId xmlns:a16="http://schemas.microsoft.com/office/drawing/2014/main" id="{AC449488-767E-A809-D2B4-52DCE923A2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1675" y="1743227"/>
            <a:ext cx="3371545" cy="3371545"/>
          </a:xfrm>
          <a:prstGeom prst="rect">
            <a:avLst/>
          </a:prstGeom>
        </p:spPr>
      </p:pic>
      <p:pic>
        <p:nvPicPr>
          <p:cNvPr id="6" name="Picture 5" descr="A colorful arrows pointing to different directions&#10;&#10;AI-generated content may be incorrect.">
            <a:extLst>
              <a:ext uri="{FF2B5EF4-FFF2-40B4-BE49-F238E27FC236}">
                <a16:creationId xmlns:a16="http://schemas.microsoft.com/office/drawing/2014/main" id="{1BFC5D1B-9A44-EEA0-4495-13FB9F219E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1857" y="1743227"/>
            <a:ext cx="3371545" cy="337154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F0F997E7-D679-CE1E-4625-DCA884048F4E}"/>
              </a:ext>
            </a:extLst>
          </p:cNvPr>
          <p:cNvSpPr txBox="1">
            <a:spLocks/>
          </p:cNvSpPr>
          <p:nvPr/>
        </p:nvSpPr>
        <p:spPr>
          <a:xfrm>
            <a:off x="1647520" y="5437186"/>
            <a:ext cx="3505200" cy="5998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dirty="0">
                <a:solidFill>
                  <a:schemeClr val="bg1"/>
                </a:solidFill>
                <a:latin typeface="Wandohope" panose="020B0503020000020004" pitchFamily="18" charset="-128"/>
                <a:ea typeface="Wandohope" panose="020B0503020000020004" pitchFamily="18" charset="-128"/>
              </a:rPr>
              <a:t>Time </a:t>
            </a:r>
            <a:r>
              <a:rPr lang="fr-FR" sz="3200" dirty="0" err="1">
                <a:solidFill>
                  <a:schemeClr val="bg1"/>
                </a:solidFill>
                <a:latin typeface="Wandohope" panose="020B0503020000020004" pitchFamily="18" charset="-128"/>
                <a:ea typeface="Wandohope" panose="020B0503020000020004" pitchFamily="18" charset="-128"/>
              </a:rPr>
              <a:t>efficiency</a:t>
            </a:r>
            <a:endParaRPr lang="en-GB" sz="3200" dirty="0">
              <a:solidFill>
                <a:schemeClr val="bg1"/>
              </a:solidFill>
              <a:latin typeface="Wandohope" panose="020B0503020000020004" pitchFamily="18" charset="-128"/>
              <a:ea typeface="Wandohope" panose="020B0503020000020004" pitchFamily="18" charset="-128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535A1E3-1B97-B6B0-B609-49EEA9E6E303}"/>
              </a:ext>
            </a:extLst>
          </p:cNvPr>
          <p:cNvSpPr txBox="1">
            <a:spLocks/>
          </p:cNvSpPr>
          <p:nvPr/>
        </p:nvSpPr>
        <p:spPr>
          <a:xfrm>
            <a:off x="7029298" y="5282972"/>
            <a:ext cx="4152900" cy="75406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dirty="0" err="1">
                <a:solidFill>
                  <a:schemeClr val="bg1"/>
                </a:solidFill>
                <a:latin typeface="Wandohope" panose="020B0503020000020004" pitchFamily="18" charset="-128"/>
                <a:ea typeface="Wandohope" panose="020B0503020000020004" pitchFamily="18" charset="-128"/>
              </a:rPr>
              <a:t>Better</a:t>
            </a:r>
            <a:r>
              <a:rPr lang="fr-FR" sz="3200" dirty="0">
                <a:solidFill>
                  <a:schemeClr val="bg1"/>
                </a:solidFill>
                <a:latin typeface="Wandohope" panose="020B0503020000020004" pitchFamily="18" charset="-128"/>
                <a:ea typeface="Wandohope" panose="020B0503020000020004" pitchFamily="18" charset="-128"/>
              </a:rPr>
              <a:t> </a:t>
            </a:r>
            <a:r>
              <a:rPr lang="fr-FR" sz="3200" dirty="0" err="1">
                <a:solidFill>
                  <a:schemeClr val="bg1"/>
                </a:solidFill>
                <a:latin typeface="Wandohope" panose="020B0503020000020004" pitchFamily="18" charset="-128"/>
                <a:ea typeface="Wandohope" panose="020B0503020000020004" pitchFamily="18" charset="-128"/>
              </a:rPr>
              <a:t>decision</a:t>
            </a:r>
            <a:r>
              <a:rPr lang="fr-FR" sz="3200" dirty="0">
                <a:solidFill>
                  <a:schemeClr val="bg1"/>
                </a:solidFill>
                <a:latin typeface="Wandohope" panose="020B0503020000020004" pitchFamily="18" charset="-128"/>
                <a:ea typeface="Wandohope" panose="020B0503020000020004" pitchFamily="18" charset="-128"/>
              </a:rPr>
              <a:t> </a:t>
            </a:r>
            <a:r>
              <a:rPr lang="fr-FR" sz="3200" dirty="0" err="1">
                <a:solidFill>
                  <a:schemeClr val="bg1"/>
                </a:solidFill>
                <a:latin typeface="Wandohope" panose="020B0503020000020004" pitchFamily="18" charset="-128"/>
                <a:ea typeface="Wandohope" panose="020B0503020000020004" pitchFamily="18" charset="-128"/>
              </a:rPr>
              <a:t>making</a:t>
            </a:r>
            <a:endParaRPr lang="en-GB" sz="3200" dirty="0">
              <a:solidFill>
                <a:schemeClr val="bg1"/>
              </a:solidFill>
              <a:latin typeface="Wandohope" panose="020B0503020000020004" pitchFamily="18" charset="-128"/>
              <a:ea typeface="Wandohope" panose="020B0503020000020004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619953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174738-BC74-5E00-6134-5BDBCBCBFA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73005-17FC-E80F-3921-DF4CAAD4E6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84361"/>
            <a:ext cx="9144000" cy="1289278"/>
          </a:xfrm>
        </p:spPr>
        <p:txBody>
          <a:bodyPr>
            <a:normAutofit/>
          </a:bodyPr>
          <a:lstStyle/>
          <a:p>
            <a:r>
              <a:rPr lang="fr-FR" sz="5400" dirty="0" err="1">
                <a:solidFill>
                  <a:srgbClr val="00B0F0"/>
                </a:solidFill>
                <a:latin typeface="Wandohope" panose="020B0503020000020004" pitchFamily="18" charset="-128"/>
                <a:ea typeface="Wandohope" panose="020B0503020000020004" pitchFamily="18" charset="-128"/>
              </a:rPr>
              <a:t>Market</a:t>
            </a:r>
            <a:r>
              <a:rPr lang="fr-FR" sz="5400" dirty="0">
                <a:solidFill>
                  <a:srgbClr val="00B0F0"/>
                </a:solidFill>
                <a:latin typeface="Wandohope" panose="020B0503020000020004" pitchFamily="18" charset="-128"/>
                <a:ea typeface="Wandohope" panose="020B0503020000020004" pitchFamily="18" charset="-128"/>
              </a:rPr>
              <a:t> </a:t>
            </a:r>
            <a:r>
              <a:rPr lang="fr-FR" sz="5400" dirty="0" err="1">
                <a:solidFill>
                  <a:srgbClr val="00B0F0"/>
                </a:solidFill>
                <a:latin typeface="Wandohope" panose="020B0503020000020004" pitchFamily="18" charset="-128"/>
                <a:ea typeface="Wandohope" panose="020B0503020000020004" pitchFamily="18" charset="-128"/>
              </a:rPr>
              <a:t>Analysis</a:t>
            </a:r>
            <a:endParaRPr lang="en-GB" sz="5400" dirty="0">
              <a:solidFill>
                <a:srgbClr val="00B0F0"/>
              </a:solidFill>
              <a:latin typeface="Wandohope" panose="020B0503020000020004" pitchFamily="18" charset="-128"/>
              <a:ea typeface="Wandohope" panose="020B0503020000020004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275112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47DEFA-1DD2-6782-0CCA-CA95942CC4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8C64C-D1B4-D181-2A4E-6E60C272C4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8931728" y="2415687"/>
            <a:ext cx="9144000" cy="1289278"/>
          </a:xfrm>
        </p:spPr>
        <p:txBody>
          <a:bodyPr>
            <a:normAutofit/>
          </a:bodyPr>
          <a:lstStyle/>
          <a:p>
            <a:r>
              <a:rPr lang="fr-FR" sz="4000" dirty="0" err="1">
                <a:solidFill>
                  <a:srgbClr val="00B0F0"/>
                </a:solidFill>
                <a:latin typeface="Wandohope" panose="020B0503020000020004" pitchFamily="18" charset="-128"/>
                <a:ea typeface="Wandohope" panose="020B0503020000020004" pitchFamily="18" charset="-128"/>
              </a:rPr>
              <a:t>Market</a:t>
            </a:r>
            <a:r>
              <a:rPr lang="fr-FR" sz="4000" dirty="0">
                <a:solidFill>
                  <a:srgbClr val="00B0F0"/>
                </a:solidFill>
                <a:latin typeface="Wandohope" panose="020B0503020000020004" pitchFamily="18" charset="-128"/>
                <a:ea typeface="Wandohope" panose="020B0503020000020004" pitchFamily="18" charset="-128"/>
              </a:rPr>
              <a:t> </a:t>
            </a:r>
            <a:r>
              <a:rPr lang="fr-FR" sz="4000" dirty="0" err="1">
                <a:solidFill>
                  <a:srgbClr val="00B0F0"/>
                </a:solidFill>
                <a:latin typeface="Wandohope" panose="020B0503020000020004" pitchFamily="18" charset="-128"/>
                <a:ea typeface="Wandohope" panose="020B0503020000020004" pitchFamily="18" charset="-128"/>
              </a:rPr>
              <a:t>Analysis</a:t>
            </a:r>
            <a:endParaRPr lang="en-GB" sz="4000" dirty="0">
              <a:solidFill>
                <a:srgbClr val="00B0F0"/>
              </a:solidFill>
              <a:latin typeface="Wandohope" panose="020B0503020000020004" pitchFamily="18" charset="-128"/>
              <a:ea typeface="Wandohope" panose="020B0503020000020004" pitchFamily="18" charset="-128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7200389-51F1-40FD-D3DC-ACC7AFEA4556}"/>
              </a:ext>
            </a:extLst>
          </p:cNvPr>
          <p:cNvSpPr txBox="1">
            <a:spLocks/>
          </p:cNvSpPr>
          <p:nvPr/>
        </p:nvSpPr>
        <p:spPr>
          <a:xfrm>
            <a:off x="1534581" y="1476717"/>
            <a:ext cx="3505200" cy="5998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dirty="0">
                <a:solidFill>
                  <a:schemeClr val="bg1"/>
                </a:solidFill>
                <a:latin typeface="Wandohope" panose="020B0503020000020004" pitchFamily="18" charset="-128"/>
                <a:ea typeface="Wandohope" panose="020B0503020000020004" pitchFamily="18" charset="-128"/>
              </a:rPr>
              <a:t>Target Audience</a:t>
            </a:r>
            <a:endParaRPr lang="en-GB" sz="3200" dirty="0">
              <a:solidFill>
                <a:schemeClr val="bg1"/>
              </a:solidFill>
              <a:latin typeface="Wandohope" panose="020B0503020000020004" pitchFamily="18" charset="-128"/>
              <a:ea typeface="Wandohope" panose="020B0503020000020004" pitchFamily="18" charset="-128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9B0C3AF-2887-FE19-7C0D-DAE8DA8C8D11}"/>
              </a:ext>
            </a:extLst>
          </p:cNvPr>
          <p:cNvSpPr txBox="1">
            <a:spLocks/>
          </p:cNvSpPr>
          <p:nvPr/>
        </p:nvSpPr>
        <p:spPr>
          <a:xfrm>
            <a:off x="7090230" y="1476717"/>
            <a:ext cx="3505200" cy="5998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dirty="0" err="1">
                <a:solidFill>
                  <a:schemeClr val="bg1"/>
                </a:solidFill>
                <a:latin typeface="Wandohope" panose="020B0503020000020004" pitchFamily="18" charset="-128"/>
                <a:ea typeface="Wandohope" panose="020B0503020000020004" pitchFamily="18" charset="-128"/>
              </a:rPr>
              <a:t>Market</a:t>
            </a:r>
            <a:r>
              <a:rPr lang="fr-FR" sz="3200" dirty="0">
                <a:solidFill>
                  <a:schemeClr val="bg1"/>
                </a:solidFill>
                <a:latin typeface="Wandohope" panose="020B0503020000020004" pitchFamily="18" charset="-128"/>
                <a:ea typeface="Wandohope" panose="020B0503020000020004" pitchFamily="18" charset="-128"/>
              </a:rPr>
              <a:t> </a:t>
            </a:r>
            <a:r>
              <a:rPr lang="fr-FR" sz="3200" dirty="0" err="1">
                <a:solidFill>
                  <a:schemeClr val="bg1"/>
                </a:solidFill>
                <a:latin typeface="Wandohope" panose="020B0503020000020004" pitchFamily="18" charset="-128"/>
                <a:ea typeface="Wandohope" panose="020B0503020000020004" pitchFamily="18" charset="-128"/>
              </a:rPr>
              <a:t>Demand</a:t>
            </a:r>
            <a:endParaRPr lang="en-GB" sz="3200" dirty="0">
              <a:solidFill>
                <a:schemeClr val="bg1"/>
              </a:solidFill>
              <a:latin typeface="Wandohope" panose="020B0503020000020004" pitchFamily="18" charset="-128"/>
              <a:ea typeface="Wandohope" panose="020B0503020000020004" pitchFamily="18" charset="-128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DB3C90E-572A-06E0-9716-150C272AFBD1}"/>
              </a:ext>
            </a:extLst>
          </p:cNvPr>
          <p:cNvSpPr txBox="1">
            <a:spLocks/>
          </p:cNvSpPr>
          <p:nvPr/>
        </p:nvSpPr>
        <p:spPr>
          <a:xfrm>
            <a:off x="1596572" y="5348515"/>
            <a:ext cx="3505200" cy="5998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dirty="0">
                <a:solidFill>
                  <a:schemeClr val="bg1"/>
                </a:solidFill>
                <a:latin typeface="Wandohope" panose="020B0503020000020004" pitchFamily="18" charset="-128"/>
                <a:ea typeface="Wandohope" panose="020B0503020000020004" pitchFamily="18" charset="-128"/>
              </a:rPr>
              <a:t>17 and </a:t>
            </a:r>
            <a:r>
              <a:rPr lang="fr-FR" sz="3200" dirty="0" err="1">
                <a:solidFill>
                  <a:schemeClr val="bg1"/>
                </a:solidFill>
                <a:latin typeface="Wandohope" panose="020B0503020000020004" pitchFamily="18" charset="-128"/>
                <a:ea typeface="Wandohope" panose="020B0503020000020004" pitchFamily="18" charset="-128"/>
              </a:rPr>
              <a:t>above</a:t>
            </a:r>
            <a:endParaRPr lang="en-GB" sz="3200" dirty="0">
              <a:solidFill>
                <a:schemeClr val="bg1"/>
              </a:solidFill>
              <a:latin typeface="Wandohope" panose="020B0503020000020004" pitchFamily="18" charset="-128"/>
              <a:ea typeface="Wandohope" panose="020B0503020000020004" pitchFamily="18" charset="-128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EBD0CF9-5FBC-768F-8E37-62A2B83FD725}"/>
              </a:ext>
            </a:extLst>
          </p:cNvPr>
          <p:cNvSpPr txBox="1">
            <a:spLocks/>
          </p:cNvSpPr>
          <p:nvPr/>
        </p:nvSpPr>
        <p:spPr>
          <a:xfrm>
            <a:off x="6879772" y="5348515"/>
            <a:ext cx="3505200" cy="5998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dirty="0">
                <a:solidFill>
                  <a:schemeClr val="bg1"/>
                </a:solidFill>
                <a:latin typeface="Wandohope" panose="020B0503020000020004" pitchFamily="18" charset="-128"/>
                <a:ea typeface="Wandohope" panose="020B0503020000020004" pitchFamily="18" charset="-128"/>
              </a:rPr>
              <a:t>Very high</a:t>
            </a:r>
            <a:endParaRPr lang="en-GB" sz="3200" dirty="0">
              <a:solidFill>
                <a:schemeClr val="bg1"/>
              </a:solidFill>
              <a:latin typeface="Wandohope" panose="020B0503020000020004" pitchFamily="18" charset="-128"/>
              <a:ea typeface="Wandohope" panose="020B0503020000020004" pitchFamily="18" charset="-128"/>
            </a:endParaRPr>
          </a:p>
        </p:txBody>
      </p:sp>
      <p:pic>
        <p:nvPicPr>
          <p:cNvPr id="4" name="Picture 3" descr="A group of people in different colors&#10;&#10;AI-generated content may be incorrect.">
            <a:extLst>
              <a:ext uri="{FF2B5EF4-FFF2-40B4-BE49-F238E27FC236}">
                <a16:creationId xmlns:a16="http://schemas.microsoft.com/office/drawing/2014/main" id="{3C64223B-715A-3AD7-F8BE-CAA584D017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7028" y="2415687"/>
            <a:ext cx="3232753" cy="3232753"/>
          </a:xfrm>
          <a:prstGeom prst="rect">
            <a:avLst/>
          </a:prstGeom>
        </p:spPr>
      </p:pic>
      <p:pic>
        <p:nvPicPr>
          <p:cNvPr id="10" name="Picture 9" descr="A group of people with colorful squares&#10;&#10;AI-generated content may be incorrect.">
            <a:extLst>
              <a:ext uri="{FF2B5EF4-FFF2-40B4-BE49-F238E27FC236}">
                <a16:creationId xmlns:a16="http://schemas.microsoft.com/office/drawing/2014/main" id="{F8E86E67-B71C-1AC0-C7DC-911EA75D59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4402" y="2401853"/>
            <a:ext cx="2895940" cy="2895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6748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29559D-10E4-F129-D563-4FD9D9FC37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D37234-8896-EC5F-1B35-7F11B4A0FC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60460" y="2714147"/>
            <a:ext cx="6271080" cy="999865"/>
          </a:xfrm>
        </p:spPr>
        <p:txBody>
          <a:bodyPr>
            <a:normAutofit/>
          </a:bodyPr>
          <a:lstStyle/>
          <a:p>
            <a:r>
              <a:rPr lang="fr-FR" sz="4000" dirty="0" err="1">
                <a:solidFill>
                  <a:srgbClr val="00B0F0"/>
                </a:solidFill>
                <a:latin typeface="Wandohope" panose="020B0503020000020004" pitchFamily="18" charset="-128"/>
                <a:ea typeface="Wandohope" panose="020B0503020000020004" pitchFamily="18" charset="-128"/>
              </a:rPr>
              <a:t>Existing</a:t>
            </a:r>
            <a:r>
              <a:rPr lang="fr-FR" sz="4000" dirty="0">
                <a:solidFill>
                  <a:srgbClr val="00B0F0"/>
                </a:solidFill>
                <a:latin typeface="Wandohope" panose="020B0503020000020004" pitchFamily="18" charset="-128"/>
                <a:ea typeface="Wandohope" panose="020B0503020000020004" pitchFamily="18" charset="-128"/>
              </a:rPr>
              <a:t> solutions</a:t>
            </a:r>
            <a:endParaRPr lang="en-GB" sz="4000" dirty="0">
              <a:solidFill>
                <a:srgbClr val="00B0F0"/>
              </a:solidFill>
              <a:latin typeface="Wandohope" panose="020B0503020000020004" pitchFamily="18" charset="-128"/>
              <a:ea typeface="Wandohope" panose="020B0503020000020004" pitchFamily="18" charset="-128"/>
            </a:endParaRPr>
          </a:p>
        </p:txBody>
      </p:sp>
      <p:sp>
        <p:nvSpPr>
          <p:cNvPr id="12" name="Flowchart: Alternate Process 11">
            <a:extLst>
              <a:ext uri="{FF2B5EF4-FFF2-40B4-BE49-F238E27FC236}">
                <a16:creationId xmlns:a16="http://schemas.microsoft.com/office/drawing/2014/main" id="{77DBF5FD-487D-B9A3-B094-50BF9A263D75}"/>
              </a:ext>
            </a:extLst>
          </p:cNvPr>
          <p:cNvSpPr/>
          <p:nvPr/>
        </p:nvSpPr>
        <p:spPr>
          <a:xfrm>
            <a:off x="-11152719" y="2647950"/>
            <a:ext cx="4305300" cy="2743200"/>
          </a:xfrm>
          <a:prstGeom prst="flowChartAlternate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C30EBD3-F92D-7AE4-AC1A-59F1BCFC1056}"/>
              </a:ext>
            </a:extLst>
          </p:cNvPr>
          <p:cNvSpPr txBox="1">
            <a:spLocks/>
          </p:cNvSpPr>
          <p:nvPr/>
        </p:nvSpPr>
        <p:spPr>
          <a:xfrm>
            <a:off x="-10752669" y="3685697"/>
            <a:ext cx="3505200" cy="58161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dirty="0" err="1">
                <a:solidFill>
                  <a:schemeClr val="bg1"/>
                </a:solidFill>
                <a:latin typeface="Wandohope" panose="020B0503020000020004" pitchFamily="18" charset="-128"/>
                <a:ea typeface="Wandohope" panose="020B0503020000020004" pitchFamily="18" charset="-128"/>
              </a:rPr>
              <a:t>Biat</a:t>
            </a:r>
            <a:r>
              <a:rPr lang="fr-FR" sz="3200" dirty="0">
                <a:solidFill>
                  <a:schemeClr val="bg1"/>
                </a:solidFill>
                <a:latin typeface="Wandohope" panose="020B0503020000020004" pitchFamily="18" charset="-128"/>
                <a:ea typeface="Wandohope" panose="020B0503020000020004" pitchFamily="18" charset="-128"/>
              </a:rPr>
              <a:t> Rendez-vous</a:t>
            </a:r>
            <a:endParaRPr lang="en-GB" sz="3200" dirty="0">
              <a:solidFill>
                <a:schemeClr val="bg1"/>
              </a:solidFill>
              <a:latin typeface="Wandohope" panose="020B0503020000020004" pitchFamily="18" charset="-128"/>
              <a:ea typeface="Wandohope" panose="020B0503020000020004" pitchFamily="18" charset="-128"/>
            </a:endParaRPr>
          </a:p>
        </p:txBody>
      </p:sp>
      <p:sp>
        <p:nvSpPr>
          <p:cNvPr id="13" name="Flowchart: Alternate Process 12">
            <a:extLst>
              <a:ext uri="{FF2B5EF4-FFF2-40B4-BE49-F238E27FC236}">
                <a16:creationId xmlns:a16="http://schemas.microsoft.com/office/drawing/2014/main" id="{BFE1A6D6-0727-19CB-AF09-85B6186AEEE8}"/>
              </a:ext>
            </a:extLst>
          </p:cNvPr>
          <p:cNvSpPr/>
          <p:nvPr/>
        </p:nvSpPr>
        <p:spPr>
          <a:xfrm>
            <a:off x="-5597070" y="2647950"/>
            <a:ext cx="4305300" cy="2743200"/>
          </a:xfrm>
          <a:prstGeom prst="flowChartAlternate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7D90A38-32C0-67BC-AF1F-7A9BA156CF33}"/>
              </a:ext>
            </a:extLst>
          </p:cNvPr>
          <p:cNvSpPr txBox="1">
            <a:spLocks/>
          </p:cNvSpPr>
          <p:nvPr/>
        </p:nvSpPr>
        <p:spPr>
          <a:xfrm>
            <a:off x="-5197020" y="3685697"/>
            <a:ext cx="3505200" cy="58161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dirty="0">
                <a:solidFill>
                  <a:schemeClr val="bg1"/>
                </a:solidFill>
                <a:latin typeface="Wandohope" panose="020B0503020000020004" pitchFamily="18" charset="-128"/>
                <a:ea typeface="Wandohope" panose="020B0503020000020004" pitchFamily="18" charset="-128"/>
              </a:rPr>
              <a:t>TSB</a:t>
            </a:r>
            <a:endParaRPr lang="en-GB" sz="3200" dirty="0">
              <a:solidFill>
                <a:schemeClr val="bg1"/>
              </a:solidFill>
              <a:latin typeface="Wandohope" panose="020B0503020000020004" pitchFamily="18" charset="-128"/>
              <a:ea typeface="Wandohope" panose="020B0503020000020004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14052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A5EF7F-15AC-EFA2-A25C-64424E3D36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D1D38-7810-6097-F724-70BCF3F76C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394760" y="200285"/>
            <a:ext cx="4087281" cy="999865"/>
          </a:xfrm>
        </p:spPr>
        <p:txBody>
          <a:bodyPr>
            <a:normAutofit/>
          </a:bodyPr>
          <a:lstStyle/>
          <a:p>
            <a:r>
              <a:rPr lang="fr-FR" sz="4000" dirty="0" err="1">
                <a:solidFill>
                  <a:srgbClr val="00B0F0"/>
                </a:solidFill>
                <a:latin typeface="Wandohope" panose="020B0503020000020004" pitchFamily="18" charset="-128"/>
                <a:ea typeface="Wandohope" panose="020B0503020000020004" pitchFamily="18" charset="-128"/>
              </a:rPr>
              <a:t>Locally</a:t>
            </a:r>
            <a:endParaRPr lang="en-GB" sz="4000" dirty="0">
              <a:solidFill>
                <a:srgbClr val="00B0F0"/>
              </a:solidFill>
              <a:latin typeface="Wandohope" panose="020B0503020000020004" pitchFamily="18" charset="-128"/>
              <a:ea typeface="Wandohope" panose="020B0503020000020004" pitchFamily="18" charset="-128"/>
            </a:endParaRPr>
          </a:p>
        </p:txBody>
      </p:sp>
      <p:sp>
        <p:nvSpPr>
          <p:cNvPr id="12" name="Flowchart: Alternate Process 11">
            <a:extLst>
              <a:ext uri="{FF2B5EF4-FFF2-40B4-BE49-F238E27FC236}">
                <a16:creationId xmlns:a16="http://schemas.microsoft.com/office/drawing/2014/main" id="{530996AA-220B-A7AA-07A8-6771C0C91C0B}"/>
              </a:ext>
            </a:extLst>
          </p:cNvPr>
          <p:cNvSpPr/>
          <p:nvPr/>
        </p:nvSpPr>
        <p:spPr>
          <a:xfrm>
            <a:off x="1248831" y="2914650"/>
            <a:ext cx="4305300" cy="2743200"/>
          </a:xfrm>
          <a:prstGeom prst="flowChartAlternate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Flowchart: Alternate Process 12">
            <a:extLst>
              <a:ext uri="{FF2B5EF4-FFF2-40B4-BE49-F238E27FC236}">
                <a16:creationId xmlns:a16="http://schemas.microsoft.com/office/drawing/2014/main" id="{A1B794BE-EDA0-3418-A9B4-8B8C6E8A520B}"/>
              </a:ext>
            </a:extLst>
          </p:cNvPr>
          <p:cNvSpPr/>
          <p:nvPr/>
        </p:nvSpPr>
        <p:spPr>
          <a:xfrm>
            <a:off x="6804480" y="2914650"/>
            <a:ext cx="4305300" cy="2743200"/>
          </a:xfrm>
          <a:prstGeom prst="flowChartAlternate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Flowchart: Alternate Process 13">
            <a:extLst>
              <a:ext uri="{FF2B5EF4-FFF2-40B4-BE49-F238E27FC236}">
                <a16:creationId xmlns:a16="http://schemas.microsoft.com/office/drawing/2014/main" id="{C6DD1648-E9A9-31C5-CDFD-7700DE357C73}"/>
              </a:ext>
            </a:extLst>
          </p:cNvPr>
          <p:cNvSpPr/>
          <p:nvPr/>
        </p:nvSpPr>
        <p:spPr>
          <a:xfrm>
            <a:off x="1525056" y="3995440"/>
            <a:ext cx="3752850" cy="581619"/>
          </a:xfrm>
          <a:prstGeom prst="flowChartAlternateProcess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97C6F76-6D88-31F0-E0F1-5E5992F9058B}"/>
              </a:ext>
            </a:extLst>
          </p:cNvPr>
          <p:cNvSpPr txBox="1">
            <a:spLocks/>
          </p:cNvSpPr>
          <p:nvPr/>
        </p:nvSpPr>
        <p:spPr>
          <a:xfrm>
            <a:off x="1648881" y="3952397"/>
            <a:ext cx="3505200" cy="58161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dirty="0" err="1">
                <a:solidFill>
                  <a:schemeClr val="bg1"/>
                </a:solidFill>
                <a:latin typeface="Wandohope" panose="020B0503020000020004" pitchFamily="18" charset="-128"/>
                <a:ea typeface="Wandohope" panose="020B0503020000020004" pitchFamily="18" charset="-128"/>
              </a:rPr>
              <a:t>Biat</a:t>
            </a:r>
            <a:r>
              <a:rPr lang="fr-FR" sz="3200" dirty="0">
                <a:solidFill>
                  <a:schemeClr val="bg1"/>
                </a:solidFill>
                <a:latin typeface="Wandohope" panose="020B0503020000020004" pitchFamily="18" charset="-128"/>
                <a:ea typeface="Wandohope" panose="020B0503020000020004" pitchFamily="18" charset="-128"/>
              </a:rPr>
              <a:t> Rendez-vous</a:t>
            </a:r>
            <a:endParaRPr lang="en-GB" sz="3200" dirty="0">
              <a:solidFill>
                <a:schemeClr val="bg1"/>
              </a:solidFill>
              <a:latin typeface="Wandohope" panose="020B0503020000020004" pitchFamily="18" charset="-128"/>
              <a:ea typeface="Wandohope" panose="020B0503020000020004" pitchFamily="18" charset="-128"/>
            </a:endParaRPr>
          </a:p>
        </p:txBody>
      </p:sp>
      <p:sp>
        <p:nvSpPr>
          <p:cNvPr id="15" name="Flowchart: Alternate Process 14">
            <a:extLst>
              <a:ext uri="{FF2B5EF4-FFF2-40B4-BE49-F238E27FC236}">
                <a16:creationId xmlns:a16="http://schemas.microsoft.com/office/drawing/2014/main" id="{8C166501-481F-7256-D8EB-E275759FBC42}"/>
              </a:ext>
            </a:extLst>
          </p:cNvPr>
          <p:cNvSpPr/>
          <p:nvPr/>
        </p:nvSpPr>
        <p:spPr>
          <a:xfrm>
            <a:off x="8305800" y="3937334"/>
            <a:ext cx="1333500" cy="581619"/>
          </a:xfrm>
          <a:prstGeom prst="flowChartAlternateProcess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7BE1B04-3A9F-208F-39CC-CD0C737A0479}"/>
              </a:ext>
            </a:extLst>
          </p:cNvPr>
          <p:cNvSpPr txBox="1">
            <a:spLocks/>
          </p:cNvSpPr>
          <p:nvPr/>
        </p:nvSpPr>
        <p:spPr>
          <a:xfrm>
            <a:off x="7204530" y="3952397"/>
            <a:ext cx="3505200" cy="58161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dirty="0">
                <a:solidFill>
                  <a:schemeClr val="bg1"/>
                </a:solidFill>
                <a:latin typeface="Wandohope" panose="020B0503020000020004" pitchFamily="18" charset="-128"/>
                <a:ea typeface="Wandohope" panose="020B0503020000020004" pitchFamily="18" charset="-128"/>
              </a:rPr>
              <a:t>TSB</a:t>
            </a:r>
            <a:endParaRPr lang="en-GB" sz="3200" dirty="0">
              <a:solidFill>
                <a:schemeClr val="bg1"/>
              </a:solidFill>
              <a:latin typeface="Wandohope" panose="020B0503020000020004" pitchFamily="18" charset="-128"/>
              <a:ea typeface="Wandohope" panose="020B0503020000020004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758448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5DA6AC-A985-09EA-B7A1-8B41452B2D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lowchart: Alternate Process 11">
            <a:extLst>
              <a:ext uri="{FF2B5EF4-FFF2-40B4-BE49-F238E27FC236}">
                <a16:creationId xmlns:a16="http://schemas.microsoft.com/office/drawing/2014/main" id="{B0C559EE-F544-880E-8862-65E23E44C31F}"/>
              </a:ext>
            </a:extLst>
          </p:cNvPr>
          <p:cNvSpPr/>
          <p:nvPr/>
        </p:nvSpPr>
        <p:spPr>
          <a:xfrm>
            <a:off x="571499" y="552450"/>
            <a:ext cx="4849281" cy="5753100"/>
          </a:xfrm>
          <a:prstGeom prst="flowChartAlternate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Flowchart: Alternate Process 4">
            <a:extLst>
              <a:ext uri="{FF2B5EF4-FFF2-40B4-BE49-F238E27FC236}">
                <a16:creationId xmlns:a16="http://schemas.microsoft.com/office/drawing/2014/main" id="{EF5B7AF7-DE15-7886-B928-72D6B3B7E083}"/>
              </a:ext>
            </a:extLst>
          </p:cNvPr>
          <p:cNvSpPr/>
          <p:nvPr/>
        </p:nvSpPr>
        <p:spPr>
          <a:xfrm>
            <a:off x="1085850" y="966490"/>
            <a:ext cx="3752850" cy="581619"/>
          </a:xfrm>
          <a:prstGeom prst="flowChartAlternateProcess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24D2AF-DF15-5B59-DCC3-A050E9265A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5404910" y="257435"/>
            <a:ext cx="4087281" cy="999865"/>
          </a:xfrm>
        </p:spPr>
        <p:txBody>
          <a:bodyPr>
            <a:normAutofit/>
          </a:bodyPr>
          <a:lstStyle/>
          <a:p>
            <a:r>
              <a:rPr lang="fr-FR" sz="4000" dirty="0" err="1">
                <a:solidFill>
                  <a:srgbClr val="00B0F0"/>
                </a:solidFill>
                <a:latin typeface="Wandohope" panose="020B0503020000020004" pitchFamily="18" charset="-128"/>
                <a:ea typeface="Wandohope" panose="020B0503020000020004" pitchFamily="18" charset="-128"/>
              </a:rPr>
              <a:t>Locally</a:t>
            </a:r>
            <a:endParaRPr lang="en-GB" sz="4000" dirty="0">
              <a:solidFill>
                <a:srgbClr val="00B0F0"/>
              </a:solidFill>
              <a:latin typeface="Wandohope" panose="020B0503020000020004" pitchFamily="18" charset="-128"/>
              <a:ea typeface="Wandohope" panose="020B0503020000020004" pitchFamily="18" charset="-128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B14B8B3-C78F-802A-1298-FA69598376E5}"/>
              </a:ext>
            </a:extLst>
          </p:cNvPr>
          <p:cNvSpPr txBox="1">
            <a:spLocks/>
          </p:cNvSpPr>
          <p:nvPr/>
        </p:nvSpPr>
        <p:spPr>
          <a:xfrm>
            <a:off x="1243540" y="966490"/>
            <a:ext cx="3505200" cy="58161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dirty="0" err="1">
                <a:solidFill>
                  <a:schemeClr val="bg1"/>
                </a:solidFill>
                <a:latin typeface="Wandohope" panose="020B0503020000020004" pitchFamily="18" charset="-128"/>
                <a:ea typeface="Wandohope" panose="020B0503020000020004" pitchFamily="18" charset="-128"/>
              </a:rPr>
              <a:t>Biat</a:t>
            </a:r>
            <a:r>
              <a:rPr lang="fr-FR" sz="3200" dirty="0">
                <a:solidFill>
                  <a:schemeClr val="bg1"/>
                </a:solidFill>
                <a:latin typeface="Wandohope" panose="020B0503020000020004" pitchFamily="18" charset="-128"/>
                <a:ea typeface="Wandohope" panose="020B0503020000020004" pitchFamily="18" charset="-128"/>
              </a:rPr>
              <a:t> Rendez-vous</a:t>
            </a:r>
            <a:endParaRPr lang="en-GB" sz="3200" dirty="0">
              <a:solidFill>
                <a:schemeClr val="bg1"/>
              </a:solidFill>
              <a:latin typeface="Wandohope" panose="020B0503020000020004" pitchFamily="18" charset="-128"/>
              <a:ea typeface="Wandohope" panose="020B0503020000020004" pitchFamily="18" charset="-128"/>
            </a:endParaRPr>
          </a:p>
        </p:txBody>
      </p:sp>
      <p:pic>
        <p:nvPicPr>
          <p:cNvPr id="3" name="Picture 2" descr="A screenshot of a map&#10;&#10;AI-generated content may be incorrect.">
            <a:extLst>
              <a:ext uri="{FF2B5EF4-FFF2-40B4-BE49-F238E27FC236}">
                <a16:creationId xmlns:a16="http://schemas.microsoft.com/office/drawing/2014/main" id="{FAB8CA07-C09D-1B44-8BDE-DC7D685C45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9300" y="1257300"/>
            <a:ext cx="6229350" cy="432435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E0EA91A9-926B-6967-E37E-83577ECE5854}"/>
              </a:ext>
            </a:extLst>
          </p:cNvPr>
          <p:cNvSpPr txBox="1">
            <a:spLocks/>
          </p:cNvSpPr>
          <p:nvPr/>
        </p:nvSpPr>
        <p:spPr>
          <a:xfrm>
            <a:off x="907519" y="1478311"/>
            <a:ext cx="4177240" cy="441319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b="0" i="0" u="none" strike="noStrike" dirty="0">
                <a:effectLst/>
                <a:latin typeface="Wandohope" panose="02030603000000000000" pitchFamily="18" charset="-128"/>
                <a:ea typeface="Wandohope" panose="02030603000000000000" pitchFamily="18" charset="-128"/>
              </a:rPr>
              <a:t>BIAT Bank offers an online</a:t>
            </a:r>
            <a:br>
              <a:rPr lang="en-GB" sz="3200" b="0" i="0" u="none" strike="noStrike" dirty="0">
                <a:effectLst/>
                <a:latin typeface="Wandohope" panose="02030603000000000000" pitchFamily="18" charset="-128"/>
                <a:ea typeface="Wandohope" panose="02030603000000000000" pitchFamily="18" charset="-128"/>
              </a:rPr>
            </a:br>
            <a:r>
              <a:rPr lang="en-GB" sz="3200" b="0" i="0" u="none" strike="noStrike" dirty="0">
                <a:effectLst/>
                <a:latin typeface="Wandohope" panose="02030603000000000000" pitchFamily="18" charset="-128"/>
                <a:ea typeface="Wandohope" panose="02030603000000000000" pitchFamily="18" charset="-128"/>
              </a:rPr>
              <a:t>appointment scheduling service</a:t>
            </a:r>
            <a:br>
              <a:rPr lang="en-GB" sz="3200" b="0" i="0" u="none" strike="noStrike" dirty="0">
                <a:effectLst/>
                <a:latin typeface="Wandohope" panose="02030603000000000000" pitchFamily="18" charset="-128"/>
                <a:ea typeface="Wandohope" panose="02030603000000000000" pitchFamily="18" charset="-128"/>
              </a:rPr>
            </a:br>
            <a:r>
              <a:rPr lang="en-GB" sz="3200" b="0" i="0" u="none" strike="noStrike" dirty="0">
                <a:effectLst/>
                <a:latin typeface="Wandohope" panose="02030603000000000000" pitchFamily="18" charset="-128"/>
                <a:ea typeface="Wandohope" panose="02030603000000000000" pitchFamily="18" charset="-128"/>
              </a:rPr>
              <a:t>called "</a:t>
            </a:r>
            <a:r>
              <a:rPr lang="en-GB" sz="3200" b="0" i="0" u="none" strike="noStrike" dirty="0" err="1">
                <a:effectLst/>
                <a:latin typeface="Wandohope" panose="02030603000000000000" pitchFamily="18" charset="-128"/>
                <a:ea typeface="Wandohope" panose="02030603000000000000" pitchFamily="18" charset="-128"/>
              </a:rPr>
              <a:t>MonRDV</a:t>
            </a:r>
            <a:r>
              <a:rPr lang="en-GB" sz="3200" b="0" i="0" u="none" strike="noStrike" dirty="0">
                <a:effectLst/>
                <a:latin typeface="Wandohope" panose="02030603000000000000" pitchFamily="18" charset="-128"/>
                <a:ea typeface="Wandohope" panose="02030603000000000000" pitchFamily="18" charset="-128"/>
              </a:rPr>
              <a:t> BIAT" to help</a:t>
            </a:r>
            <a:br>
              <a:rPr lang="en-GB" sz="3200" b="0" i="0" u="none" strike="noStrike" dirty="0">
                <a:effectLst/>
                <a:latin typeface="Wandohope" panose="02030603000000000000" pitchFamily="18" charset="-128"/>
                <a:ea typeface="Wandohope" panose="02030603000000000000" pitchFamily="18" charset="-128"/>
              </a:rPr>
            </a:br>
            <a:r>
              <a:rPr lang="en-GB" sz="3200" b="0" i="0" u="none" strike="noStrike" dirty="0">
                <a:effectLst/>
                <a:latin typeface="Wandohope" panose="02030603000000000000" pitchFamily="18" charset="-128"/>
                <a:ea typeface="Wandohope" panose="02030603000000000000" pitchFamily="18" charset="-128"/>
              </a:rPr>
              <a:t>you avoid waiting in line at their</a:t>
            </a:r>
            <a:br>
              <a:rPr lang="en-GB" sz="3200" b="0" i="0" u="none" strike="noStrike" dirty="0">
                <a:effectLst/>
                <a:latin typeface="Wandohope" panose="02030603000000000000" pitchFamily="18" charset="-128"/>
                <a:ea typeface="Wandohope" panose="02030603000000000000" pitchFamily="18" charset="-128"/>
              </a:rPr>
            </a:br>
            <a:r>
              <a:rPr lang="en-GB" sz="3200" b="0" i="0" u="none" strike="noStrike" dirty="0">
                <a:effectLst/>
                <a:latin typeface="Wandohope" panose="02030603000000000000" pitchFamily="18" charset="-128"/>
                <a:ea typeface="Wandohope" panose="02030603000000000000" pitchFamily="18" charset="-128"/>
              </a:rPr>
              <a:t>branches</a:t>
            </a:r>
            <a:endParaRPr lang="en-GB" sz="3200" dirty="0">
              <a:latin typeface="Wandohope" panose="02030603000000000000" pitchFamily="18" charset="-128"/>
              <a:ea typeface="Wandohope" panose="02030603000000000000" pitchFamily="18" charset="-128"/>
            </a:endParaRPr>
          </a:p>
        </p:txBody>
      </p:sp>
      <p:sp>
        <p:nvSpPr>
          <p:cNvPr id="8" name="Flowchart: Alternate Process 7">
            <a:extLst>
              <a:ext uri="{FF2B5EF4-FFF2-40B4-BE49-F238E27FC236}">
                <a16:creationId xmlns:a16="http://schemas.microsoft.com/office/drawing/2014/main" id="{AEEF5E7F-606E-48A1-C04D-9F94A65482F4}"/>
              </a:ext>
            </a:extLst>
          </p:cNvPr>
          <p:cNvSpPr/>
          <p:nvPr/>
        </p:nvSpPr>
        <p:spPr>
          <a:xfrm>
            <a:off x="6641569" y="-3720480"/>
            <a:ext cx="4305300" cy="2743200"/>
          </a:xfrm>
          <a:prstGeom prst="flowChartAlternate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lowchart: Alternate Process 8">
            <a:extLst>
              <a:ext uri="{FF2B5EF4-FFF2-40B4-BE49-F238E27FC236}">
                <a16:creationId xmlns:a16="http://schemas.microsoft.com/office/drawing/2014/main" id="{2B6F29E5-31BA-0481-812C-5A3807E39CA6}"/>
              </a:ext>
            </a:extLst>
          </p:cNvPr>
          <p:cNvSpPr/>
          <p:nvPr/>
        </p:nvSpPr>
        <p:spPr>
          <a:xfrm>
            <a:off x="6917794" y="-2697796"/>
            <a:ext cx="3752850" cy="581619"/>
          </a:xfrm>
          <a:prstGeom prst="flowChartAlternateProcess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1493365-3242-6B48-6C8A-1621F71C6B75}"/>
              </a:ext>
            </a:extLst>
          </p:cNvPr>
          <p:cNvSpPr txBox="1">
            <a:spLocks/>
          </p:cNvSpPr>
          <p:nvPr/>
        </p:nvSpPr>
        <p:spPr>
          <a:xfrm>
            <a:off x="4076700" y="-1144859"/>
            <a:ext cx="3505200" cy="58161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dirty="0">
                <a:solidFill>
                  <a:schemeClr val="bg1"/>
                </a:solidFill>
                <a:latin typeface="Wandohope" panose="020B0503020000020004" pitchFamily="18" charset="-128"/>
                <a:ea typeface="Wandohope" panose="020B0503020000020004" pitchFamily="18" charset="-128"/>
              </a:rPr>
              <a:t>TSB</a:t>
            </a:r>
            <a:endParaRPr lang="en-GB" sz="3200" dirty="0">
              <a:solidFill>
                <a:schemeClr val="bg1"/>
              </a:solidFill>
              <a:latin typeface="Wandohope" panose="020B0503020000020004" pitchFamily="18" charset="-128"/>
              <a:ea typeface="Wandohope" panose="020B0503020000020004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35929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296CFC-A5CF-1AFC-7378-AA53F58CFA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lowchart: Alternate Process 11">
            <a:extLst>
              <a:ext uri="{FF2B5EF4-FFF2-40B4-BE49-F238E27FC236}">
                <a16:creationId xmlns:a16="http://schemas.microsoft.com/office/drawing/2014/main" id="{9EDC4D20-6EF1-5C85-570A-1642043D8A60}"/>
              </a:ext>
            </a:extLst>
          </p:cNvPr>
          <p:cNvSpPr/>
          <p:nvPr/>
        </p:nvSpPr>
        <p:spPr>
          <a:xfrm>
            <a:off x="571499" y="552450"/>
            <a:ext cx="4849281" cy="5753100"/>
          </a:xfrm>
          <a:prstGeom prst="flowChartAlternate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Flowchart: Alternate Process 4">
            <a:extLst>
              <a:ext uri="{FF2B5EF4-FFF2-40B4-BE49-F238E27FC236}">
                <a16:creationId xmlns:a16="http://schemas.microsoft.com/office/drawing/2014/main" id="{B3651753-15E4-4979-83DB-7AA55D4339A6}"/>
              </a:ext>
            </a:extLst>
          </p:cNvPr>
          <p:cNvSpPr/>
          <p:nvPr/>
        </p:nvSpPr>
        <p:spPr>
          <a:xfrm>
            <a:off x="2095500" y="966490"/>
            <a:ext cx="1543050" cy="581619"/>
          </a:xfrm>
          <a:prstGeom prst="flowChartAlternateProcess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C52693-4747-90A1-EA39-5754C365A4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5404910" y="257435"/>
            <a:ext cx="4087281" cy="999865"/>
          </a:xfrm>
        </p:spPr>
        <p:txBody>
          <a:bodyPr>
            <a:normAutofit/>
          </a:bodyPr>
          <a:lstStyle/>
          <a:p>
            <a:r>
              <a:rPr lang="fr-FR" sz="4000" dirty="0" err="1">
                <a:solidFill>
                  <a:srgbClr val="00B0F0"/>
                </a:solidFill>
                <a:latin typeface="Wandohope" panose="020B0503020000020004" pitchFamily="18" charset="-128"/>
                <a:ea typeface="Wandohope" panose="020B0503020000020004" pitchFamily="18" charset="-128"/>
              </a:rPr>
              <a:t>Locally</a:t>
            </a:r>
            <a:endParaRPr lang="en-GB" sz="4000" dirty="0">
              <a:solidFill>
                <a:srgbClr val="00B0F0"/>
              </a:solidFill>
              <a:latin typeface="Wandohope" panose="020B0503020000020004" pitchFamily="18" charset="-128"/>
              <a:ea typeface="Wandohope" panose="020B0503020000020004" pitchFamily="18" charset="-128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B6BD927-EDFE-CCD1-060D-7801BC69CB9B}"/>
              </a:ext>
            </a:extLst>
          </p:cNvPr>
          <p:cNvSpPr txBox="1">
            <a:spLocks/>
          </p:cNvSpPr>
          <p:nvPr/>
        </p:nvSpPr>
        <p:spPr>
          <a:xfrm>
            <a:off x="971549" y="9458614"/>
            <a:ext cx="3505200" cy="58161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dirty="0" err="1">
                <a:solidFill>
                  <a:schemeClr val="bg1"/>
                </a:solidFill>
                <a:latin typeface="Wandohope" panose="020B0503020000020004" pitchFamily="18" charset="-128"/>
                <a:ea typeface="Wandohope" panose="020B0503020000020004" pitchFamily="18" charset="-128"/>
              </a:rPr>
              <a:t>Biat</a:t>
            </a:r>
            <a:r>
              <a:rPr lang="fr-FR" sz="3200" dirty="0">
                <a:solidFill>
                  <a:schemeClr val="bg1"/>
                </a:solidFill>
                <a:latin typeface="Wandohope" panose="020B0503020000020004" pitchFamily="18" charset="-128"/>
                <a:ea typeface="Wandohope" panose="020B0503020000020004" pitchFamily="18" charset="-128"/>
              </a:rPr>
              <a:t> Rendez-vous</a:t>
            </a:r>
            <a:endParaRPr lang="en-GB" sz="3200" dirty="0">
              <a:solidFill>
                <a:schemeClr val="bg1"/>
              </a:solidFill>
              <a:latin typeface="Wandohope" panose="020B0503020000020004" pitchFamily="18" charset="-128"/>
              <a:ea typeface="Wandohope" panose="020B0503020000020004" pitchFamily="18" charset="-128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771DF28-359B-24DB-5833-0D2F171C26A2}"/>
              </a:ext>
            </a:extLst>
          </p:cNvPr>
          <p:cNvSpPr txBox="1">
            <a:spLocks/>
          </p:cNvSpPr>
          <p:nvPr/>
        </p:nvSpPr>
        <p:spPr>
          <a:xfrm>
            <a:off x="907519" y="1478311"/>
            <a:ext cx="4177240" cy="441319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b="0" i="0" u="none" strike="noStrike" dirty="0">
                <a:effectLst/>
                <a:latin typeface="Wandohope" panose="02030603000000000000" pitchFamily="18" charset="-128"/>
                <a:ea typeface="Wandohope" panose="02030603000000000000" pitchFamily="18" charset="-128"/>
              </a:rPr>
              <a:t>TSB RDV is an appointment</a:t>
            </a:r>
            <a:br>
              <a:rPr lang="en-GB" sz="2800" b="0" i="0" u="none" strike="noStrike" dirty="0">
                <a:effectLst/>
                <a:latin typeface="Wandohope" panose="02030603000000000000" pitchFamily="18" charset="-128"/>
                <a:ea typeface="Wandohope" panose="02030603000000000000" pitchFamily="18" charset="-128"/>
              </a:rPr>
            </a:br>
            <a:r>
              <a:rPr lang="en-GB" sz="2800" b="0" i="0" u="none" strike="noStrike" dirty="0">
                <a:effectLst/>
                <a:latin typeface="Wandohope" panose="02030603000000000000" pitchFamily="18" charset="-128"/>
                <a:ea typeface="Wandohope" panose="02030603000000000000" pitchFamily="18" charset="-128"/>
              </a:rPr>
              <a:t>scheduling application designed</a:t>
            </a:r>
            <a:br>
              <a:rPr lang="en-GB" sz="2800" b="0" i="0" u="none" strike="noStrike" dirty="0">
                <a:effectLst/>
                <a:latin typeface="Wandohope" panose="02030603000000000000" pitchFamily="18" charset="-128"/>
                <a:ea typeface="Wandohope" panose="02030603000000000000" pitchFamily="18" charset="-128"/>
              </a:rPr>
            </a:br>
            <a:r>
              <a:rPr lang="en-GB" sz="2800" b="0" i="0" u="none" strike="noStrike" dirty="0">
                <a:effectLst/>
                <a:latin typeface="Wandohope" panose="02030603000000000000" pitchFamily="18" charset="-128"/>
                <a:ea typeface="Wandohope" panose="02030603000000000000" pitchFamily="18" charset="-128"/>
              </a:rPr>
              <a:t>for TSB Bank customers. It allows</a:t>
            </a:r>
            <a:br>
              <a:rPr lang="en-GB" sz="2800" b="0" i="0" u="none" strike="noStrike" dirty="0">
                <a:effectLst/>
                <a:latin typeface="Wandohope" panose="02030603000000000000" pitchFamily="18" charset="-128"/>
                <a:ea typeface="Wandohope" panose="02030603000000000000" pitchFamily="18" charset="-128"/>
              </a:rPr>
            </a:br>
            <a:r>
              <a:rPr lang="en-GB" sz="2800" b="0" i="0" u="none" strike="noStrike" dirty="0">
                <a:effectLst/>
                <a:latin typeface="Wandohope" panose="02030603000000000000" pitchFamily="18" charset="-128"/>
                <a:ea typeface="Wandohope" panose="02030603000000000000" pitchFamily="18" charset="-128"/>
              </a:rPr>
              <a:t>users to book, manage, and track</a:t>
            </a:r>
            <a:br>
              <a:rPr lang="en-GB" sz="2800" b="0" i="0" u="none" strike="noStrike" dirty="0">
                <a:effectLst/>
                <a:latin typeface="Wandohope" panose="02030603000000000000" pitchFamily="18" charset="-128"/>
                <a:ea typeface="Wandohope" panose="02030603000000000000" pitchFamily="18" charset="-128"/>
              </a:rPr>
            </a:br>
            <a:r>
              <a:rPr lang="en-GB" sz="2800" b="0" i="0" u="none" strike="noStrike" dirty="0">
                <a:effectLst/>
                <a:latin typeface="Wandohope" panose="02030603000000000000" pitchFamily="18" charset="-128"/>
                <a:ea typeface="Wandohope" panose="02030603000000000000" pitchFamily="18" charset="-128"/>
              </a:rPr>
              <a:t>appointments with bank</a:t>
            </a:r>
            <a:br>
              <a:rPr lang="en-GB" sz="2800" b="0" i="0" u="none" strike="noStrike" dirty="0">
                <a:effectLst/>
                <a:latin typeface="Wandohope" panose="02030603000000000000" pitchFamily="18" charset="-128"/>
                <a:ea typeface="Wandohope" panose="02030603000000000000" pitchFamily="18" charset="-128"/>
              </a:rPr>
            </a:br>
            <a:r>
              <a:rPr lang="en-GB" sz="2800" b="0" i="0" u="none" strike="noStrike" dirty="0">
                <a:effectLst/>
                <a:latin typeface="Wandohope" panose="02030603000000000000" pitchFamily="18" charset="-128"/>
                <a:ea typeface="Wandohope" panose="02030603000000000000" pitchFamily="18" charset="-128"/>
              </a:rPr>
              <a:t>representatives</a:t>
            </a:r>
            <a:endParaRPr lang="en-GB" sz="2800" dirty="0">
              <a:latin typeface="Wandohope" panose="02030603000000000000" pitchFamily="18" charset="-128"/>
              <a:ea typeface="Wandohope" panose="02030603000000000000" pitchFamily="18" charset="-128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4D4D9A7-B062-DD6E-A798-A12C852C079D}"/>
              </a:ext>
            </a:extLst>
          </p:cNvPr>
          <p:cNvSpPr txBox="1">
            <a:spLocks/>
          </p:cNvSpPr>
          <p:nvPr/>
        </p:nvSpPr>
        <p:spPr>
          <a:xfrm>
            <a:off x="1085850" y="969922"/>
            <a:ext cx="3505200" cy="58161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dirty="0">
                <a:solidFill>
                  <a:schemeClr val="bg1"/>
                </a:solidFill>
                <a:latin typeface="Wandohope" panose="020B0503020000020004" pitchFamily="18" charset="-128"/>
                <a:ea typeface="Wandohope" panose="020B0503020000020004" pitchFamily="18" charset="-128"/>
              </a:rPr>
              <a:t>TSB</a:t>
            </a:r>
            <a:endParaRPr lang="en-GB" sz="3200" dirty="0">
              <a:solidFill>
                <a:schemeClr val="bg1"/>
              </a:solidFill>
              <a:latin typeface="Wandohope" panose="020B0503020000020004" pitchFamily="18" charset="-128"/>
              <a:ea typeface="Wandohope" panose="020B0503020000020004" pitchFamily="18" charset="-128"/>
            </a:endParaRPr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18BC919-BB27-8403-4E88-2B24A06800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5131" y="1186160"/>
            <a:ext cx="6096000" cy="4728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1852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3F74B2-7119-B7B3-9311-D6BBF45595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erson with a tie&#10;&#10;AI-generated content may be incorrect.">
            <a:extLst>
              <a:ext uri="{FF2B5EF4-FFF2-40B4-BE49-F238E27FC236}">
                <a16:creationId xmlns:a16="http://schemas.microsoft.com/office/drawing/2014/main" id="{7D83C29E-C020-6493-2218-E1804DEEA7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799" y="2209800"/>
            <a:ext cx="2438400" cy="2438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D987C1D-A3E8-CD37-BD98-E4354EF8443C}"/>
              </a:ext>
            </a:extLst>
          </p:cNvPr>
          <p:cNvSpPr txBox="1"/>
          <p:nvPr/>
        </p:nvSpPr>
        <p:spPr>
          <a:xfrm>
            <a:off x="5249613" y="870858"/>
            <a:ext cx="16927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>
                <a:solidFill>
                  <a:schemeClr val="bg1"/>
                </a:solidFill>
                <a:latin typeface="Wandohope" panose="02030603000000000000" pitchFamily="18" charset="-128"/>
                <a:ea typeface="Wandohope" panose="02030603000000000000" pitchFamily="18" charset="-128"/>
              </a:rPr>
              <a:t>This </a:t>
            </a:r>
            <a:r>
              <a:rPr lang="fr-FR" sz="2800" dirty="0" err="1">
                <a:solidFill>
                  <a:schemeClr val="bg1"/>
                </a:solidFill>
                <a:latin typeface="Wandohope" panose="02030603000000000000" pitchFamily="18" charset="-128"/>
                <a:ea typeface="Wandohope" panose="02030603000000000000" pitchFamily="18" charset="-128"/>
              </a:rPr>
              <a:t>is</a:t>
            </a:r>
            <a:r>
              <a:rPr lang="fr-FR" sz="2800" dirty="0">
                <a:solidFill>
                  <a:schemeClr val="bg1"/>
                </a:solidFill>
                <a:latin typeface="Wandohope" panose="02030603000000000000" pitchFamily="18" charset="-128"/>
                <a:ea typeface="Wandohope" panose="02030603000000000000" pitchFamily="18" charset="-128"/>
              </a:rPr>
              <a:t> Ali</a:t>
            </a:r>
            <a:endParaRPr lang="en-GB" sz="2800" dirty="0">
              <a:solidFill>
                <a:schemeClr val="bg1"/>
              </a:solidFill>
              <a:latin typeface="Wandohope" panose="02030603000000000000" pitchFamily="18" charset="-128"/>
              <a:ea typeface="Wandohope" panose="02030603000000000000" pitchFamily="18" charset="-128"/>
            </a:endParaRPr>
          </a:p>
        </p:txBody>
      </p:sp>
      <p:pic>
        <p:nvPicPr>
          <p:cNvPr id="8" name="Picture 7" descr="A map of different colored states&#10;&#10;AI-generated content may be incorrect.">
            <a:extLst>
              <a:ext uri="{FF2B5EF4-FFF2-40B4-BE49-F238E27FC236}">
                <a16:creationId xmlns:a16="http://schemas.microsoft.com/office/drawing/2014/main" id="{38BA0E32-D2A0-8F5B-AA48-4C5618AB7E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31848" y="999996"/>
            <a:ext cx="3809524" cy="520634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77422ED-983E-0BD4-B479-CD2E3729F9A4}"/>
              </a:ext>
            </a:extLst>
          </p:cNvPr>
          <p:cNvSpPr txBox="1"/>
          <p:nvPr/>
        </p:nvSpPr>
        <p:spPr>
          <a:xfrm>
            <a:off x="7315199" y="-1506210"/>
            <a:ext cx="42782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>
                <a:solidFill>
                  <a:schemeClr val="bg1"/>
                </a:solidFill>
                <a:latin typeface="Wandohope" panose="02030603000000000000" pitchFamily="18" charset="-128"/>
                <a:ea typeface="Wandohope" panose="02030603000000000000" pitchFamily="18" charset="-128"/>
              </a:rPr>
              <a:t>Ali </a:t>
            </a:r>
            <a:r>
              <a:rPr lang="fr-FR" sz="2800" dirty="0" err="1">
                <a:solidFill>
                  <a:schemeClr val="bg1"/>
                </a:solidFill>
                <a:latin typeface="Wandohope" panose="02030603000000000000" pitchFamily="18" charset="-128"/>
                <a:ea typeface="Wandohope" panose="02030603000000000000" pitchFamily="18" charset="-128"/>
              </a:rPr>
              <a:t>is</a:t>
            </a:r>
            <a:r>
              <a:rPr lang="fr-FR" sz="2800" dirty="0">
                <a:solidFill>
                  <a:schemeClr val="bg1"/>
                </a:solidFill>
                <a:latin typeface="Wandohope" panose="02030603000000000000" pitchFamily="18" charset="-128"/>
                <a:ea typeface="Wandohope" panose="02030603000000000000" pitchFamily="18" charset="-128"/>
              </a:rPr>
              <a:t> a </a:t>
            </a:r>
            <a:r>
              <a:rPr lang="fr-FR" sz="2800" dirty="0" err="1">
                <a:solidFill>
                  <a:schemeClr val="bg1"/>
                </a:solidFill>
                <a:latin typeface="Wandohope" panose="02030603000000000000" pitchFamily="18" charset="-128"/>
                <a:ea typeface="Wandohope" panose="02030603000000000000" pitchFamily="18" charset="-128"/>
              </a:rPr>
              <a:t>University</a:t>
            </a:r>
            <a:r>
              <a:rPr lang="fr-FR" sz="2800" dirty="0">
                <a:solidFill>
                  <a:schemeClr val="bg1"/>
                </a:solidFill>
                <a:latin typeface="Wandohope" panose="02030603000000000000" pitchFamily="18" charset="-128"/>
                <a:ea typeface="Wandohope" panose="02030603000000000000" pitchFamily="18" charset="-128"/>
              </a:rPr>
              <a:t> </a:t>
            </a:r>
            <a:r>
              <a:rPr lang="fr-FR" sz="2800" dirty="0" err="1">
                <a:solidFill>
                  <a:schemeClr val="bg1"/>
                </a:solidFill>
                <a:latin typeface="Wandohope" panose="02030603000000000000" pitchFamily="18" charset="-128"/>
                <a:ea typeface="Wandohope" panose="02030603000000000000" pitchFamily="18" charset="-128"/>
              </a:rPr>
              <a:t>student</a:t>
            </a:r>
            <a:endParaRPr lang="en-GB" sz="2800" dirty="0">
              <a:solidFill>
                <a:schemeClr val="bg1"/>
              </a:solidFill>
              <a:latin typeface="Wandohope" panose="02030603000000000000" pitchFamily="18" charset="-128"/>
              <a:ea typeface="Wandohope" panose="02030603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767360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3E83C3-9C08-1CA6-1343-CEF41BAFED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746DB6-30E4-614F-C7B5-7F93A48B08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00285"/>
            <a:ext cx="4087281" cy="999865"/>
          </a:xfrm>
        </p:spPr>
        <p:txBody>
          <a:bodyPr>
            <a:normAutofit/>
          </a:bodyPr>
          <a:lstStyle/>
          <a:p>
            <a:r>
              <a:rPr lang="fr-FR" sz="4000" dirty="0" err="1">
                <a:solidFill>
                  <a:srgbClr val="00B0F0"/>
                </a:solidFill>
                <a:latin typeface="Wandohope" panose="020B0503020000020004" pitchFamily="18" charset="-128"/>
                <a:ea typeface="Wandohope" panose="020B0503020000020004" pitchFamily="18" charset="-128"/>
              </a:rPr>
              <a:t>Internationally</a:t>
            </a:r>
            <a:endParaRPr lang="en-GB" sz="4000" dirty="0">
              <a:solidFill>
                <a:srgbClr val="00B0F0"/>
              </a:solidFill>
              <a:latin typeface="Wandohope" panose="020B0503020000020004" pitchFamily="18" charset="-128"/>
              <a:ea typeface="Wandohope" panose="020B0503020000020004" pitchFamily="18" charset="-128"/>
            </a:endParaRPr>
          </a:p>
        </p:txBody>
      </p:sp>
      <p:sp>
        <p:nvSpPr>
          <p:cNvPr id="12" name="Flowchart: Alternate Process 11">
            <a:extLst>
              <a:ext uri="{FF2B5EF4-FFF2-40B4-BE49-F238E27FC236}">
                <a16:creationId xmlns:a16="http://schemas.microsoft.com/office/drawing/2014/main" id="{0BC965A9-29A4-98FD-F915-1261BCD04688}"/>
              </a:ext>
            </a:extLst>
          </p:cNvPr>
          <p:cNvSpPr/>
          <p:nvPr/>
        </p:nvSpPr>
        <p:spPr>
          <a:xfrm>
            <a:off x="1248831" y="2914650"/>
            <a:ext cx="4305300" cy="2743200"/>
          </a:xfrm>
          <a:prstGeom prst="flowChartAlternate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Flowchart: Alternate Process 12">
            <a:extLst>
              <a:ext uri="{FF2B5EF4-FFF2-40B4-BE49-F238E27FC236}">
                <a16:creationId xmlns:a16="http://schemas.microsoft.com/office/drawing/2014/main" id="{623625DE-024F-F687-B0A6-E2F294427F3B}"/>
              </a:ext>
            </a:extLst>
          </p:cNvPr>
          <p:cNvSpPr/>
          <p:nvPr/>
        </p:nvSpPr>
        <p:spPr>
          <a:xfrm>
            <a:off x="6804480" y="2914650"/>
            <a:ext cx="4305300" cy="2743200"/>
          </a:xfrm>
          <a:prstGeom prst="flowChartAlternate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Flowchart: Alternate Process 13">
            <a:extLst>
              <a:ext uri="{FF2B5EF4-FFF2-40B4-BE49-F238E27FC236}">
                <a16:creationId xmlns:a16="http://schemas.microsoft.com/office/drawing/2014/main" id="{145AA8F8-2C98-53F2-2837-82D108ACDE4E}"/>
              </a:ext>
            </a:extLst>
          </p:cNvPr>
          <p:cNvSpPr/>
          <p:nvPr/>
        </p:nvSpPr>
        <p:spPr>
          <a:xfrm>
            <a:off x="1525056" y="3995440"/>
            <a:ext cx="3752850" cy="581619"/>
          </a:xfrm>
          <a:prstGeom prst="flowChartAlternateProcess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18CD508-9604-0E46-BA30-3ACFC9E94A11}"/>
              </a:ext>
            </a:extLst>
          </p:cNvPr>
          <p:cNvSpPr txBox="1">
            <a:spLocks/>
          </p:cNvSpPr>
          <p:nvPr/>
        </p:nvSpPr>
        <p:spPr>
          <a:xfrm>
            <a:off x="1648881" y="3952397"/>
            <a:ext cx="3505200" cy="58161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dirty="0">
                <a:solidFill>
                  <a:schemeClr val="bg1"/>
                </a:solidFill>
                <a:latin typeface="Wandohope" panose="020B0503020000020004" pitchFamily="18" charset="-128"/>
                <a:ea typeface="Wandohope" panose="020B0503020000020004" pitchFamily="18" charset="-128"/>
              </a:rPr>
              <a:t>Simply book</a:t>
            </a:r>
            <a:endParaRPr lang="en-GB" sz="3200" dirty="0">
              <a:solidFill>
                <a:schemeClr val="bg1"/>
              </a:solidFill>
              <a:latin typeface="Wandohope" panose="020B0503020000020004" pitchFamily="18" charset="-128"/>
              <a:ea typeface="Wandohope" panose="020B0503020000020004" pitchFamily="18" charset="-128"/>
            </a:endParaRPr>
          </a:p>
        </p:txBody>
      </p:sp>
      <p:sp>
        <p:nvSpPr>
          <p:cNvPr id="15" name="Flowchart: Alternate Process 14">
            <a:extLst>
              <a:ext uri="{FF2B5EF4-FFF2-40B4-BE49-F238E27FC236}">
                <a16:creationId xmlns:a16="http://schemas.microsoft.com/office/drawing/2014/main" id="{B0F64277-6DB0-0517-5D8D-E439E4BCFCA5}"/>
              </a:ext>
            </a:extLst>
          </p:cNvPr>
          <p:cNvSpPr/>
          <p:nvPr/>
        </p:nvSpPr>
        <p:spPr>
          <a:xfrm>
            <a:off x="6972300" y="3937334"/>
            <a:ext cx="3970869" cy="581619"/>
          </a:xfrm>
          <a:prstGeom prst="flowChartAlternateProcess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85ADB74-F220-F1CA-A05D-6307F618ACFA}"/>
              </a:ext>
            </a:extLst>
          </p:cNvPr>
          <p:cNvSpPr txBox="1">
            <a:spLocks/>
          </p:cNvSpPr>
          <p:nvPr/>
        </p:nvSpPr>
        <p:spPr>
          <a:xfrm>
            <a:off x="7204530" y="3952397"/>
            <a:ext cx="3505200" cy="58161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dirty="0">
                <a:solidFill>
                  <a:schemeClr val="bg1"/>
                </a:solidFill>
                <a:latin typeface="Wandohope" panose="020B0503020000020004" pitchFamily="18" charset="-128"/>
                <a:ea typeface="Wandohope" panose="020B0503020000020004" pitchFamily="18" charset="-128"/>
              </a:rPr>
              <a:t>Smart agenda</a:t>
            </a:r>
            <a:endParaRPr lang="en-GB" sz="3200" dirty="0">
              <a:solidFill>
                <a:schemeClr val="bg1"/>
              </a:solidFill>
              <a:latin typeface="Wandohope" panose="020B0503020000020004" pitchFamily="18" charset="-128"/>
              <a:ea typeface="Wandohope" panose="020B0503020000020004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708500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E24AED-E603-DDC7-A308-F41CAC6980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lowchart: Alternate Process 11">
            <a:extLst>
              <a:ext uri="{FF2B5EF4-FFF2-40B4-BE49-F238E27FC236}">
                <a16:creationId xmlns:a16="http://schemas.microsoft.com/office/drawing/2014/main" id="{1CC86165-3B17-E9B5-2911-3FF6C6914771}"/>
              </a:ext>
            </a:extLst>
          </p:cNvPr>
          <p:cNvSpPr/>
          <p:nvPr/>
        </p:nvSpPr>
        <p:spPr>
          <a:xfrm>
            <a:off x="552449" y="1110577"/>
            <a:ext cx="4849281" cy="4800600"/>
          </a:xfrm>
          <a:prstGeom prst="flowChartAlternate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Flowchart: Alternate Process 4">
            <a:extLst>
              <a:ext uri="{FF2B5EF4-FFF2-40B4-BE49-F238E27FC236}">
                <a16:creationId xmlns:a16="http://schemas.microsoft.com/office/drawing/2014/main" id="{7D146092-3A34-5A18-AF1C-67543CBE2CBA}"/>
              </a:ext>
            </a:extLst>
          </p:cNvPr>
          <p:cNvSpPr/>
          <p:nvPr/>
        </p:nvSpPr>
        <p:spPr>
          <a:xfrm>
            <a:off x="1066800" y="1524617"/>
            <a:ext cx="3752850" cy="581619"/>
          </a:xfrm>
          <a:prstGeom prst="flowChartAlternateProcess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3EE290-9D35-1E11-E7AB-E02D9066C5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5404910" y="257435"/>
            <a:ext cx="4087281" cy="999865"/>
          </a:xfrm>
        </p:spPr>
        <p:txBody>
          <a:bodyPr>
            <a:normAutofit/>
          </a:bodyPr>
          <a:lstStyle/>
          <a:p>
            <a:r>
              <a:rPr lang="fr-FR" sz="4000" dirty="0" err="1">
                <a:solidFill>
                  <a:srgbClr val="00B0F0"/>
                </a:solidFill>
                <a:latin typeface="Wandohope" panose="020B0503020000020004" pitchFamily="18" charset="-128"/>
                <a:ea typeface="Wandohope" panose="020B0503020000020004" pitchFamily="18" charset="-128"/>
              </a:rPr>
              <a:t>Locally</a:t>
            </a:r>
            <a:endParaRPr lang="en-GB" sz="4000" dirty="0">
              <a:solidFill>
                <a:srgbClr val="00B0F0"/>
              </a:solidFill>
              <a:latin typeface="Wandohope" panose="020B0503020000020004" pitchFamily="18" charset="-128"/>
              <a:ea typeface="Wandohope" panose="020B0503020000020004" pitchFamily="18" charset="-128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BD44237-F8D7-43F0-C26E-7EF92BD4388B}"/>
              </a:ext>
            </a:extLst>
          </p:cNvPr>
          <p:cNvSpPr txBox="1">
            <a:spLocks/>
          </p:cNvSpPr>
          <p:nvPr/>
        </p:nvSpPr>
        <p:spPr>
          <a:xfrm>
            <a:off x="854605" y="2755872"/>
            <a:ext cx="4177240" cy="246251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000" b="1" dirty="0">
                <a:latin typeface="Wandohope" panose="02030603000000000000" pitchFamily="18" charset="-128"/>
                <a:ea typeface="Wandohope" panose="02030603000000000000" pitchFamily="18" charset="-128"/>
              </a:rPr>
              <a:t>Online Booking System for all service based industries</a:t>
            </a:r>
          </a:p>
        </p:txBody>
      </p:sp>
      <p:sp>
        <p:nvSpPr>
          <p:cNvPr id="8" name="Flowchart: Alternate Process 7">
            <a:extLst>
              <a:ext uri="{FF2B5EF4-FFF2-40B4-BE49-F238E27FC236}">
                <a16:creationId xmlns:a16="http://schemas.microsoft.com/office/drawing/2014/main" id="{1C86EBAE-E714-1035-1EA9-7622978AFC4D}"/>
              </a:ext>
            </a:extLst>
          </p:cNvPr>
          <p:cNvSpPr/>
          <p:nvPr/>
        </p:nvSpPr>
        <p:spPr>
          <a:xfrm>
            <a:off x="6641569" y="-3720480"/>
            <a:ext cx="4305300" cy="2743200"/>
          </a:xfrm>
          <a:prstGeom prst="flowChartAlternate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lowchart: Alternate Process 8">
            <a:extLst>
              <a:ext uri="{FF2B5EF4-FFF2-40B4-BE49-F238E27FC236}">
                <a16:creationId xmlns:a16="http://schemas.microsoft.com/office/drawing/2014/main" id="{58410F4D-D251-5FB5-034D-3F70FDB16092}"/>
              </a:ext>
            </a:extLst>
          </p:cNvPr>
          <p:cNvSpPr/>
          <p:nvPr/>
        </p:nvSpPr>
        <p:spPr>
          <a:xfrm>
            <a:off x="6917794" y="-2697796"/>
            <a:ext cx="3752850" cy="581619"/>
          </a:xfrm>
          <a:prstGeom prst="flowChartAlternateProcess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F39515F-3BDE-EBAE-B43C-94510DA578A4}"/>
              </a:ext>
            </a:extLst>
          </p:cNvPr>
          <p:cNvSpPr txBox="1">
            <a:spLocks/>
          </p:cNvSpPr>
          <p:nvPr/>
        </p:nvSpPr>
        <p:spPr>
          <a:xfrm>
            <a:off x="4076700" y="-1144859"/>
            <a:ext cx="3505200" cy="58161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dirty="0">
                <a:solidFill>
                  <a:schemeClr val="bg1"/>
                </a:solidFill>
                <a:latin typeface="Wandohope" panose="020B0503020000020004" pitchFamily="18" charset="-128"/>
                <a:ea typeface="Wandohope" panose="020B0503020000020004" pitchFamily="18" charset="-128"/>
              </a:rPr>
              <a:t>TSB</a:t>
            </a:r>
            <a:endParaRPr lang="en-GB" sz="3200" dirty="0">
              <a:solidFill>
                <a:schemeClr val="bg1"/>
              </a:solidFill>
              <a:latin typeface="Wandohope" panose="020B0503020000020004" pitchFamily="18" charset="-128"/>
              <a:ea typeface="Wandohope" panose="020B0503020000020004" pitchFamily="18" charset="-128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A3F633F-FCBA-7256-142F-81172422EAC7}"/>
              </a:ext>
            </a:extLst>
          </p:cNvPr>
          <p:cNvSpPr txBox="1">
            <a:spLocks/>
          </p:cNvSpPr>
          <p:nvPr/>
        </p:nvSpPr>
        <p:spPr>
          <a:xfrm>
            <a:off x="1224489" y="1524616"/>
            <a:ext cx="3505200" cy="58161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dirty="0">
                <a:solidFill>
                  <a:schemeClr val="bg1"/>
                </a:solidFill>
                <a:latin typeface="Wandohope" panose="020B0503020000020004" pitchFamily="18" charset="-128"/>
                <a:ea typeface="Wandohope" panose="020B0503020000020004" pitchFamily="18" charset="-128"/>
              </a:rPr>
              <a:t>Simply book</a:t>
            </a:r>
            <a:endParaRPr lang="en-GB" sz="3200" dirty="0">
              <a:solidFill>
                <a:schemeClr val="bg1"/>
              </a:solidFill>
              <a:latin typeface="Wandohope" panose="020B0503020000020004" pitchFamily="18" charset="-128"/>
              <a:ea typeface="Wandohope" panose="020B0503020000020004" pitchFamily="18" charset="-128"/>
            </a:endParaRPr>
          </a:p>
        </p:txBody>
      </p:sp>
      <p:pic>
        <p:nvPicPr>
          <p:cNvPr id="13" name="Picture 1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C781564-2EC4-56A1-8090-2B7B08FD6B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6799" y="1639618"/>
            <a:ext cx="6330855" cy="3578764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2D64A226-6F85-7E05-3A5B-BF1CFC904B1F}"/>
              </a:ext>
            </a:extLst>
          </p:cNvPr>
          <p:cNvSpPr txBox="1">
            <a:spLocks/>
          </p:cNvSpPr>
          <p:nvPr/>
        </p:nvSpPr>
        <p:spPr>
          <a:xfrm>
            <a:off x="642410" y="-2265700"/>
            <a:ext cx="4177240" cy="160273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>
                <a:latin typeface="Wandohope" panose="02030603000000000000" pitchFamily="18" charset="-128"/>
                <a:ea typeface="Wandohope" panose="02030603000000000000" pitchFamily="18" charset="-128"/>
              </a:rPr>
              <a:t>solution for managing your appointments online</a:t>
            </a:r>
            <a:endParaRPr lang="en-GB" sz="3200" dirty="0">
              <a:solidFill>
                <a:schemeClr val="bg1"/>
              </a:solidFill>
              <a:latin typeface="Wandohope" panose="02030603000000000000" pitchFamily="18" charset="-128"/>
              <a:ea typeface="Wandohope" panose="02030603000000000000" pitchFamily="18" charset="-128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0C542D01-964A-DAA0-F8AB-96A5202180FD}"/>
              </a:ext>
            </a:extLst>
          </p:cNvPr>
          <p:cNvSpPr txBox="1">
            <a:spLocks/>
          </p:cNvSpPr>
          <p:nvPr/>
        </p:nvSpPr>
        <p:spPr>
          <a:xfrm>
            <a:off x="831321" y="-3796024"/>
            <a:ext cx="3856570" cy="58161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dirty="0">
                <a:solidFill>
                  <a:schemeClr val="bg1"/>
                </a:solidFill>
                <a:latin typeface="Wandohope" panose="020B0503020000020004" pitchFamily="18" charset="-128"/>
                <a:ea typeface="Wandohope" panose="020B0503020000020004" pitchFamily="18" charset="-128"/>
              </a:rPr>
              <a:t>Smart agenda</a:t>
            </a:r>
            <a:endParaRPr lang="en-GB" sz="3200" dirty="0">
              <a:solidFill>
                <a:schemeClr val="bg1"/>
              </a:solidFill>
              <a:latin typeface="Wandohope" panose="020B0503020000020004" pitchFamily="18" charset="-128"/>
              <a:ea typeface="Wandohope" panose="020B0503020000020004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618952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7155D0-F436-06C0-6298-7FA56DA7A3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lowchart: Alternate Process 11">
            <a:extLst>
              <a:ext uri="{FF2B5EF4-FFF2-40B4-BE49-F238E27FC236}">
                <a16:creationId xmlns:a16="http://schemas.microsoft.com/office/drawing/2014/main" id="{92A312FE-862E-D2C3-47DC-A2E982694595}"/>
              </a:ext>
            </a:extLst>
          </p:cNvPr>
          <p:cNvSpPr/>
          <p:nvPr/>
        </p:nvSpPr>
        <p:spPr>
          <a:xfrm>
            <a:off x="552449" y="1257300"/>
            <a:ext cx="4849281" cy="4495800"/>
          </a:xfrm>
          <a:prstGeom prst="flowChartAlternate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Flowchart: Alternate Process 4">
            <a:extLst>
              <a:ext uri="{FF2B5EF4-FFF2-40B4-BE49-F238E27FC236}">
                <a16:creationId xmlns:a16="http://schemas.microsoft.com/office/drawing/2014/main" id="{2E68A390-9ED2-B842-CBB2-6BB7ABE11DD8}"/>
              </a:ext>
            </a:extLst>
          </p:cNvPr>
          <p:cNvSpPr/>
          <p:nvPr/>
        </p:nvSpPr>
        <p:spPr>
          <a:xfrm>
            <a:off x="1077380" y="1671340"/>
            <a:ext cx="3685120" cy="581619"/>
          </a:xfrm>
          <a:prstGeom prst="flowChartAlternateProcess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0DAF86-5EB0-F952-DDED-E37D1A3D16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5404910" y="257435"/>
            <a:ext cx="4087281" cy="999865"/>
          </a:xfrm>
        </p:spPr>
        <p:txBody>
          <a:bodyPr>
            <a:normAutofit/>
          </a:bodyPr>
          <a:lstStyle/>
          <a:p>
            <a:r>
              <a:rPr lang="fr-FR" sz="4000" dirty="0" err="1">
                <a:solidFill>
                  <a:srgbClr val="00B0F0"/>
                </a:solidFill>
                <a:latin typeface="Wandohope" panose="020B0503020000020004" pitchFamily="18" charset="-128"/>
                <a:ea typeface="Wandohope" panose="020B0503020000020004" pitchFamily="18" charset="-128"/>
              </a:rPr>
              <a:t>Locally</a:t>
            </a:r>
            <a:endParaRPr lang="en-GB" sz="4000" dirty="0">
              <a:solidFill>
                <a:srgbClr val="00B0F0"/>
              </a:solidFill>
              <a:latin typeface="Wandohope" panose="020B0503020000020004" pitchFamily="18" charset="-128"/>
              <a:ea typeface="Wandohope" panose="020B0503020000020004" pitchFamily="18" charset="-128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536EE21-E023-EA66-6703-321D81EB4471}"/>
              </a:ext>
            </a:extLst>
          </p:cNvPr>
          <p:cNvSpPr txBox="1">
            <a:spLocks/>
          </p:cNvSpPr>
          <p:nvPr/>
        </p:nvSpPr>
        <p:spPr>
          <a:xfrm>
            <a:off x="971549" y="9458614"/>
            <a:ext cx="3505200" cy="58161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dirty="0" err="1">
                <a:solidFill>
                  <a:schemeClr val="bg1"/>
                </a:solidFill>
                <a:latin typeface="Wandohope" panose="020B0503020000020004" pitchFamily="18" charset="-128"/>
                <a:ea typeface="Wandohope" panose="020B0503020000020004" pitchFamily="18" charset="-128"/>
              </a:rPr>
              <a:t>Biat</a:t>
            </a:r>
            <a:r>
              <a:rPr lang="fr-FR" sz="3200" dirty="0">
                <a:solidFill>
                  <a:schemeClr val="bg1"/>
                </a:solidFill>
                <a:latin typeface="Wandohope" panose="020B0503020000020004" pitchFamily="18" charset="-128"/>
                <a:ea typeface="Wandohope" panose="020B0503020000020004" pitchFamily="18" charset="-128"/>
              </a:rPr>
              <a:t> Rendez-vous</a:t>
            </a:r>
            <a:endParaRPr lang="en-GB" sz="3200" dirty="0">
              <a:solidFill>
                <a:schemeClr val="bg1"/>
              </a:solidFill>
              <a:latin typeface="Wandohope" panose="020B0503020000020004" pitchFamily="18" charset="-128"/>
              <a:ea typeface="Wandohope" panose="020B0503020000020004" pitchFamily="18" charset="-128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CE43D1C-8CA4-04A0-9514-FE580E571A31}"/>
              </a:ext>
            </a:extLst>
          </p:cNvPr>
          <p:cNvSpPr txBox="1">
            <a:spLocks/>
          </p:cNvSpPr>
          <p:nvPr/>
        </p:nvSpPr>
        <p:spPr>
          <a:xfrm>
            <a:off x="888469" y="3201663"/>
            <a:ext cx="4177240" cy="160273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>
                <a:latin typeface="Wandohope" panose="02030603000000000000" pitchFamily="18" charset="-128"/>
                <a:ea typeface="Wandohope" panose="02030603000000000000" pitchFamily="18" charset="-128"/>
              </a:rPr>
              <a:t>solution for managing your appointments online</a:t>
            </a:r>
            <a:endParaRPr lang="en-GB" sz="3200" dirty="0">
              <a:solidFill>
                <a:schemeClr val="bg1"/>
              </a:solidFill>
              <a:latin typeface="Wandohope" panose="02030603000000000000" pitchFamily="18" charset="-128"/>
              <a:ea typeface="Wandohope" panose="02030603000000000000" pitchFamily="18" charset="-128"/>
            </a:endParaRPr>
          </a:p>
        </p:txBody>
      </p:sp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C625357-ABE1-ABB7-3688-D21A99F035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905000"/>
            <a:ext cx="5932601" cy="34290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DB8858D9-C52B-BE95-89E3-3246143311C3}"/>
              </a:ext>
            </a:extLst>
          </p:cNvPr>
          <p:cNvSpPr txBox="1">
            <a:spLocks/>
          </p:cNvSpPr>
          <p:nvPr/>
        </p:nvSpPr>
        <p:spPr>
          <a:xfrm>
            <a:off x="1077380" y="1671339"/>
            <a:ext cx="3856570" cy="58161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dirty="0">
                <a:solidFill>
                  <a:schemeClr val="bg1"/>
                </a:solidFill>
                <a:latin typeface="Wandohope" panose="020B0503020000020004" pitchFamily="18" charset="-128"/>
                <a:ea typeface="Wandohope" panose="020B0503020000020004" pitchFamily="18" charset="-128"/>
              </a:rPr>
              <a:t>Smart agenda</a:t>
            </a:r>
            <a:endParaRPr lang="en-GB" sz="3200" dirty="0">
              <a:solidFill>
                <a:schemeClr val="bg1"/>
              </a:solidFill>
              <a:latin typeface="Wandohope" panose="020B0503020000020004" pitchFamily="18" charset="-128"/>
              <a:ea typeface="Wandohope" panose="020B0503020000020004" pitchFamily="18" charset="-128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06ECFA13-8148-CC84-BDF5-97E3A983E81E}"/>
              </a:ext>
            </a:extLst>
          </p:cNvPr>
          <p:cNvSpPr txBox="1">
            <a:spLocks/>
          </p:cNvSpPr>
          <p:nvPr/>
        </p:nvSpPr>
        <p:spPr>
          <a:xfrm>
            <a:off x="585260" y="8375622"/>
            <a:ext cx="4177240" cy="246251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000" b="1" dirty="0">
                <a:latin typeface="Wandohope" panose="02030603000000000000" pitchFamily="18" charset="-128"/>
                <a:ea typeface="Wandohope" panose="02030603000000000000" pitchFamily="18" charset="-128"/>
              </a:rPr>
              <a:t>Online Booking System for all service based industries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97FC4F23-A500-2B25-5CAD-18F6C94BC09B}"/>
              </a:ext>
            </a:extLst>
          </p:cNvPr>
          <p:cNvSpPr txBox="1">
            <a:spLocks/>
          </p:cNvSpPr>
          <p:nvPr/>
        </p:nvSpPr>
        <p:spPr>
          <a:xfrm>
            <a:off x="955144" y="7144366"/>
            <a:ext cx="3505200" cy="58161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dirty="0">
                <a:solidFill>
                  <a:schemeClr val="bg1"/>
                </a:solidFill>
                <a:latin typeface="Wandohope" panose="020B0503020000020004" pitchFamily="18" charset="-128"/>
                <a:ea typeface="Wandohope" panose="020B0503020000020004" pitchFamily="18" charset="-128"/>
              </a:rPr>
              <a:t>Simply book</a:t>
            </a:r>
            <a:endParaRPr lang="en-GB" sz="3200" dirty="0">
              <a:solidFill>
                <a:schemeClr val="bg1"/>
              </a:solidFill>
              <a:latin typeface="Wandohope" panose="020B0503020000020004" pitchFamily="18" charset="-128"/>
              <a:ea typeface="Wandohope" panose="020B0503020000020004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318251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727D41-0331-69AF-B0E6-5C1CD22514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A63C0-4017-7F83-BC56-8194DF6838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84361"/>
            <a:ext cx="9144000" cy="1289278"/>
          </a:xfrm>
        </p:spPr>
        <p:txBody>
          <a:bodyPr>
            <a:normAutofit/>
          </a:bodyPr>
          <a:lstStyle/>
          <a:p>
            <a:r>
              <a:rPr lang="fr-FR" sz="5400" dirty="0" err="1">
                <a:solidFill>
                  <a:srgbClr val="00B0F0"/>
                </a:solidFill>
                <a:latin typeface="Wandohope" panose="020B0503020000020004" pitchFamily="18" charset="-128"/>
                <a:ea typeface="Wandohope" panose="020B0503020000020004" pitchFamily="18" charset="-128"/>
              </a:rPr>
              <a:t>Implementation</a:t>
            </a:r>
            <a:r>
              <a:rPr lang="fr-FR" sz="5400" dirty="0">
                <a:solidFill>
                  <a:srgbClr val="00B0F0"/>
                </a:solidFill>
                <a:latin typeface="Wandohope" panose="020B0503020000020004" pitchFamily="18" charset="-128"/>
                <a:ea typeface="Wandohope" panose="020B0503020000020004" pitchFamily="18" charset="-128"/>
              </a:rPr>
              <a:t> Plan</a:t>
            </a:r>
            <a:endParaRPr lang="en-GB" sz="5400" dirty="0">
              <a:solidFill>
                <a:srgbClr val="00B0F0"/>
              </a:solidFill>
              <a:latin typeface="Wandohope" panose="020B0503020000020004" pitchFamily="18" charset="-128"/>
              <a:ea typeface="Wandohope" panose="020B0503020000020004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211198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5E5C68-05C7-7D71-7734-194E520C11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23EA8-6056-5B95-1174-C20732BAEB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57325" y="5192656"/>
            <a:ext cx="9144000" cy="1289278"/>
          </a:xfrm>
        </p:spPr>
        <p:txBody>
          <a:bodyPr>
            <a:normAutofit/>
          </a:bodyPr>
          <a:lstStyle/>
          <a:p>
            <a:r>
              <a:rPr lang="fr-FR" sz="3200" dirty="0">
                <a:solidFill>
                  <a:schemeClr val="bg1"/>
                </a:solidFill>
                <a:latin typeface="Wandohope" panose="020B0503020000020004" pitchFamily="18" charset="-128"/>
                <a:ea typeface="Wandohope" panose="020B0503020000020004" pitchFamily="18" charset="-128"/>
              </a:rPr>
              <a:t>Product </a:t>
            </a:r>
            <a:r>
              <a:rPr lang="fr-FR" sz="3200" dirty="0" err="1">
                <a:solidFill>
                  <a:schemeClr val="bg1"/>
                </a:solidFill>
                <a:latin typeface="Wandohope" panose="020B0503020000020004" pitchFamily="18" charset="-128"/>
                <a:ea typeface="Wandohope" panose="020B0503020000020004" pitchFamily="18" charset="-128"/>
              </a:rPr>
              <a:t>development</a:t>
            </a:r>
            <a:r>
              <a:rPr lang="fr-FR" sz="3200" dirty="0">
                <a:solidFill>
                  <a:schemeClr val="bg1"/>
                </a:solidFill>
                <a:latin typeface="Wandohope" panose="020B0503020000020004" pitchFamily="18" charset="-128"/>
                <a:ea typeface="Wandohope" panose="020B0503020000020004" pitchFamily="18" charset="-128"/>
              </a:rPr>
              <a:t> and timeline</a:t>
            </a:r>
            <a:endParaRPr lang="en-GB" sz="3200" dirty="0">
              <a:solidFill>
                <a:schemeClr val="bg1"/>
              </a:solidFill>
              <a:latin typeface="Wandohope" panose="020B0503020000020004" pitchFamily="18" charset="-128"/>
              <a:ea typeface="Wandohope" panose="020B0503020000020004" pitchFamily="18" charset="-128"/>
            </a:endParaRPr>
          </a:p>
        </p:txBody>
      </p:sp>
      <p:pic>
        <p:nvPicPr>
          <p:cNvPr id="3" name="Picture 2" descr="A screenshot of a graph&#10;&#10;AI-generated content may be incorrect.">
            <a:extLst>
              <a:ext uri="{FF2B5EF4-FFF2-40B4-BE49-F238E27FC236}">
                <a16:creationId xmlns:a16="http://schemas.microsoft.com/office/drawing/2014/main" id="{1FF9F998-66CA-2116-CEC2-B7F85F4F2F5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714500" y="495300"/>
            <a:ext cx="8629650" cy="5200650"/>
          </a:xfrm>
          <a:prstGeom prst="rect">
            <a:avLst/>
          </a:prstGeom>
          <a:noFill/>
          <a:ln>
            <a:noFill/>
            <a:prstDash/>
          </a:ln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14200E0A-DB7D-714C-7FFF-434E73EAB015}"/>
              </a:ext>
            </a:extLst>
          </p:cNvPr>
          <p:cNvSpPr txBox="1">
            <a:spLocks/>
          </p:cNvSpPr>
          <p:nvPr/>
        </p:nvSpPr>
        <p:spPr>
          <a:xfrm>
            <a:off x="4943475" y="1020705"/>
            <a:ext cx="2171700" cy="6636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>
                <a:solidFill>
                  <a:schemeClr val="bg1"/>
                </a:solidFill>
                <a:latin typeface="Wandohope" panose="020B0503020000020004" pitchFamily="18" charset="-128"/>
                <a:ea typeface="Wandohope" panose="020B0503020000020004" pitchFamily="18" charset="-128"/>
              </a:rPr>
              <a:t>: Queute</a:t>
            </a:r>
            <a:endParaRPr lang="en-GB" sz="3600" dirty="0">
              <a:solidFill>
                <a:schemeClr val="bg1"/>
              </a:solidFill>
              <a:latin typeface="Wandohope" panose="020B0503020000020004" pitchFamily="18" charset="-128"/>
              <a:ea typeface="Wandohope" panose="020B0503020000020004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128704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EA3481-215C-B912-C9B4-F44CDB8DB4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6E4F08-7F00-2630-145E-8406442524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5306956"/>
            <a:ext cx="4505325" cy="644639"/>
          </a:xfrm>
        </p:spPr>
        <p:txBody>
          <a:bodyPr>
            <a:normAutofit fontScale="90000"/>
          </a:bodyPr>
          <a:lstStyle/>
          <a:p>
            <a:r>
              <a:rPr lang="fr-FR" sz="3200" dirty="0" err="1">
                <a:solidFill>
                  <a:schemeClr val="bg1"/>
                </a:solidFill>
                <a:latin typeface="Wandohope" panose="020B0503020000020004" pitchFamily="18" charset="-128"/>
                <a:ea typeface="Wandohope" panose="020B0503020000020004" pitchFamily="18" charset="-128"/>
              </a:rPr>
              <a:t>Fullstack</a:t>
            </a:r>
            <a:r>
              <a:rPr lang="fr-FR" sz="3200" dirty="0">
                <a:solidFill>
                  <a:schemeClr val="bg1"/>
                </a:solidFill>
                <a:latin typeface="Wandohope" panose="020B0503020000020004" pitchFamily="18" charset="-128"/>
                <a:ea typeface="Wandohope" panose="020B0503020000020004" pitchFamily="18" charset="-128"/>
              </a:rPr>
              <a:t> </a:t>
            </a:r>
            <a:br>
              <a:rPr lang="fr-FR" sz="3200" dirty="0">
                <a:solidFill>
                  <a:schemeClr val="bg1"/>
                </a:solidFill>
                <a:latin typeface="Wandohope" panose="020B0503020000020004" pitchFamily="18" charset="-128"/>
                <a:ea typeface="Wandohope" panose="020B0503020000020004" pitchFamily="18" charset="-128"/>
              </a:rPr>
            </a:br>
            <a:r>
              <a:rPr lang="fr-FR" sz="3200" dirty="0" err="1">
                <a:solidFill>
                  <a:schemeClr val="bg1"/>
                </a:solidFill>
                <a:latin typeface="Wandohope" panose="020B0503020000020004" pitchFamily="18" charset="-128"/>
                <a:ea typeface="Wandohope" panose="020B0503020000020004" pitchFamily="18" charset="-128"/>
              </a:rPr>
              <a:t>development</a:t>
            </a:r>
            <a:endParaRPr lang="en-GB" sz="3200" dirty="0">
              <a:solidFill>
                <a:schemeClr val="bg1"/>
              </a:solidFill>
              <a:latin typeface="Wandohope" panose="020B0503020000020004" pitchFamily="18" charset="-128"/>
              <a:ea typeface="Wandohope" panose="020B0503020000020004" pitchFamily="18" charset="-128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A43791A-16FE-4E13-E8EE-8D10BECE7BDD}"/>
              </a:ext>
            </a:extLst>
          </p:cNvPr>
          <p:cNvSpPr txBox="1">
            <a:spLocks/>
          </p:cNvSpPr>
          <p:nvPr/>
        </p:nvSpPr>
        <p:spPr>
          <a:xfrm>
            <a:off x="4943475" y="1020705"/>
            <a:ext cx="2171700" cy="6636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sz="3600" dirty="0">
              <a:solidFill>
                <a:schemeClr val="bg1"/>
              </a:solidFill>
              <a:latin typeface="Wandohope" panose="020B0503020000020004" pitchFamily="18" charset="-128"/>
              <a:ea typeface="Wandohope" panose="020B0503020000020004" pitchFamily="18" charset="-128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67E2764-E9B1-6AC3-4DBA-133373C3B2D1}"/>
              </a:ext>
            </a:extLst>
          </p:cNvPr>
          <p:cNvSpPr txBox="1">
            <a:spLocks/>
          </p:cNvSpPr>
          <p:nvPr/>
        </p:nvSpPr>
        <p:spPr>
          <a:xfrm>
            <a:off x="-1752600" y="-268573"/>
            <a:ext cx="9144000" cy="128927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800" dirty="0" err="1">
                <a:solidFill>
                  <a:srgbClr val="00B0F0"/>
                </a:solidFill>
                <a:latin typeface="Wandohope" panose="020B0503020000020004" pitchFamily="18" charset="-128"/>
                <a:ea typeface="Wandohope" panose="020B0503020000020004" pitchFamily="18" charset="-128"/>
              </a:rPr>
              <a:t>Required</a:t>
            </a:r>
            <a:r>
              <a:rPr lang="fr-FR" sz="4800" dirty="0">
                <a:solidFill>
                  <a:srgbClr val="00B0F0"/>
                </a:solidFill>
                <a:latin typeface="Wandohope" panose="020B0503020000020004" pitchFamily="18" charset="-128"/>
                <a:ea typeface="Wandohope" panose="020B0503020000020004" pitchFamily="18" charset="-128"/>
              </a:rPr>
              <a:t> </a:t>
            </a:r>
            <a:r>
              <a:rPr lang="fr-FR" sz="4800" dirty="0" err="1">
                <a:solidFill>
                  <a:srgbClr val="00B0F0"/>
                </a:solidFill>
                <a:latin typeface="Wandohope" panose="020B0503020000020004" pitchFamily="18" charset="-128"/>
                <a:ea typeface="Wandohope" panose="020B0503020000020004" pitchFamily="18" charset="-128"/>
              </a:rPr>
              <a:t>resources</a:t>
            </a:r>
            <a:endParaRPr lang="en-GB" sz="4800" dirty="0">
              <a:solidFill>
                <a:srgbClr val="00B0F0"/>
              </a:solidFill>
              <a:latin typeface="Wandohope" panose="020B0503020000020004" pitchFamily="18" charset="-128"/>
              <a:ea typeface="Wandohope" panose="020B0503020000020004" pitchFamily="18" charset="-128"/>
            </a:endParaRPr>
          </a:p>
        </p:txBody>
      </p:sp>
      <p:pic>
        <p:nvPicPr>
          <p:cNvPr id="7" name="Picture 6" descr="A computer with gears and a stack of paper&#10;&#10;AI-generated content may be incorrect.">
            <a:extLst>
              <a:ext uri="{FF2B5EF4-FFF2-40B4-BE49-F238E27FC236}">
                <a16:creationId xmlns:a16="http://schemas.microsoft.com/office/drawing/2014/main" id="{DF7096C3-190F-DA47-9FDB-8406D88AF3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836" y="1834922"/>
            <a:ext cx="2533654" cy="2533654"/>
          </a:xfrm>
          <a:prstGeom prst="rect">
            <a:avLst/>
          </a:prstGeom>
        </p:spPr>
      </p:pic>
      <p:pic>
        <p:nvPicPr>
          <p:cNvPr id="9" name="Picture 8" descr="A computer server and server rack&#10;&#10;AI-generated content may be incorrect.">
            <a:extLst>
              <a:ext uri="{FF2B5EF4-FFF2-40B4-BE49-F238E27FC236}">
                <a16:creationId xmlns:a16="http://schemas.microsoft.com/office/drawing/2014/main" id="{C6739DC5-AA8E-B1B7-795C-33EC67BA9D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4715" y="2038009"/>
            <a:ext cx="2533655" cy="2533655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96D8A4A7-196C-A2E1-AB51-D8E9376DB6E6}"/>
              </a:ext>
            </a:extLst>
          </p:cNvPr>
          <p:cNvSpPr txBox="1">
            <a:spLocks/>
          </p:cNvSpPr>
          <p:nvPr/>
        </p:nvSpPr>
        <p:spPr>
          <a:xfrm>
            <a:off x="3695700" y="5068492"/>
            <a:ext cx="4505325" cy="64463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dirty="0" err="1">
                <a:solidFill>
                  <a:schemeClr val="bg1"/>
                </a:solidFill>
                <a:latin typeface="Wandohope" panose="020B0503020000020004" pitchFamily="18" charset="-128"/>
                <a:ea typeface="Wandohope" panose="020B0503020000020004" pitchFamily="18" charset="-128"/>
              </a:rPr>
              <a:t>database</a:t>
            </a:r>
            <a:endParaRPr lang="en-GB" sz="3200" dirty="0">
              <a:solidFill>
                <a:schemeClr val="bg1"/>
              </a:solidFill>
              <a:latin typeface="Wandohope" panose="020B0503020000020004" pitchFamily="18" charset="-128"/>
              <a:ea typeface="Wandohope" panose="020B0503020000020004" pitchFamily="18" charset="-128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F01F490-9202-929B-DA0C-8BF4B9D4F7DB}"/>
              </a:ext>
            </a:extLst>
          </p:cNvPr>
          <p:cNvSpPr txBox="1">
            <a:spLocks/>
          </p:cNvSpPr>
          <p:nvPr/>
        </p:nvSpPr>
        <p:spPr>
          <a:xfrm>
            <a:off x="7391400" y="5068491"/>
            <a:ext cx="4505325" cy="64463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dirty="0">
                <a:solidFill>
                  <a:schemeClr val="bg1"/>
                </a:solidFill>
                <a:latin typeface="Wandohope" panose="020B0503020000020004" pitchFamily="18" charset="-128"/>
                <a:ea typeface="Wandohope" panose="020B0503020000020004" pitchFamily="18" charset="-128"/>
              </a:rPr>
              <a:t>Infrastructure</a:t>
            </a:r>
            <a:endParaRPr lang="en-GB" sz="3200" dirty="0">
              <a:solidFill>
                <a:schemeClr val="bg1"/>
              </a:solidFill>
              <a:latin typeface="Wandohope" panose="020B0503020000020004" pitchFamily="18" charset="-128"/>
              <a:ea typeface="Wandohope" panose="020B0503020000020004" pitchFamily="18" charset="-128"/>
            </a:endParaRPr>
          </a:p>
        </p:txBody>
      </p:sp>
      <p:pic>
        <p:nvPicPr>
          <p:cNvPr id="13" name="Picture 12" descr="A cloud computing logo with a cloud and a server&#10;&#10;AI-generated content may be incorrect.">
            <a:extLst>
              <a:ext uri="{FF2B5EF4-FFF2-40B4-BE49-F238E27FC236}">
                <a16:creationId xmlns:a16="http://schemas.microsoft.com/office/drawing/2014/main" id="{11F1E140-EBF1-5116-EDA5-BFBB5FA1BE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1025" y="1930172"/>
            <a:ext cx="2847977" cy="2847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4072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6BFE0F-EA79-49B8-23A2-083281F0B2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1A3230-8346-B2DB-F4F3-4A9FF638CC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" y="2239906"/>
            <a:ext cx="4505325" cy="644639"/>
          </a:xfrm>
        </p:spPr>
        <p:txBody>
          <a:bodyPr>
            <a:normAutofit/>
          </a:bodyPr>
          <a:lstStyle/>
          <a:p>
            <a:r>
              <a:rPr lang="fr-FR" sz="3200" dirty="0">
                <a:solidFill>
                  <a:schemeClr val="bg1"/>
                </a:solidFill>
                <a:latin typeface="Wandohope" panose="020B0503020000020004" pitchFamily="18" charset="-128"/>
                <a:ea typeface="Wandohope" panose="020B0503020000020004" pitchFamily="18" charset="-128"/>
              </a:rPr>
              <a:t>Slow Adaptation</a:t>
            </a:r>
            <a:endParaRPr lang="en-GB" sz="3200" dirty="0">
              <a:solidFill>
                <a:schemeClr val="bg1"/>
              </a:solidFill>
              <a:latin typeface="Wandohope" panose="020B0503020000020004" pitchFamily="18" charset="-128"/>
              <a:ea typeface="Wandohope" panose="020B0503020000020004" pitchFamily="18" charset="-128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9699A41-1687-4FA0-1CAC-7304C5AD5932}"/>
              </a:ext>
            </a:extLst>
          </p:cNvPr>
          <p:cNvSpPr txBox="1">
            <a:spLocks/>
          </p:cNvSpPr>
          <p:nvPr/>
        </p:nvSpPr>
        <p:spPr>
          <a:xfrm>
            <a:off x="4943475" y="1020705"/>
            <a:ext cx="2171700" cy="6636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sz="3600" dirty="0">
              <a:solidFill>
                <a:schemeClr val="bg1"/>
              </a:solidFill>
              <a:latin typeface="Wandohope" panose="020B0503020000020004" pitchFamily="18" charset="-128"/>
              <a:ea typeface="Wandohope" panose="020B0503020000020004" pitchFamily="18" charset="-128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F68B185-11A8-9809-94B8-B8BAB71C3A03}"/>
              </a:ext>
            </a:extLst>
          </p:cNvPr>
          <p:cNvSpPr txBox="1">
            <a:spLocks/>
          </p:cNvSpPr>
          <p:nvPr/>
        </p:nvSpPr>
        <p:spPr>
          <a:xfrm>
            <a:off x="-1752600" y="-268573"/>
            <a:ext cx="9144000" cy="128927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800" dirty="0">
                <a:solidFill>
                  <a:srgbClr val="00B0F0"/>
                </a:solidFill>
                <a:latin typeface="Wandohope" panose="020B0503020000020004" pitchFamily="18" charset="-128"/>
                <a:ea typeface="Wandohope" panose="020B0503020000020004" pitchFamily="18" charset="-128"/>
              </a:rPr>
              <a:t>Risk and solution </a:t>
            </a:r>
            <a:endParaRPr lang="en-GB" sz="4800" dirty="0">
              <a:solidFill>
                <a:srgbClr val="00B0F0"/>
              </a:solidFill>
              <a:latin typeface="Wandohope" panose="020B0503020000020004" pitchFamily="18" charset="-128"/>
              <a:ea typeface="Wandohope" panose="020B0503020000020004" pitchFamily="18" charset="-128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4459480-CDBA-E8F9-E3EA-9CE90C080271}"/>
              </a:ext>
            </a:extLst>
          </p:cNvPr>
          <p:cNvSpPr txBox="1">
            <a:spLocks/>
          </p:cNvSpPr>
          <p:nvPr/>
        </p:nvSpPr>
        <p:spPr>
          <a:xfrm>
            <a:off x="3776662" y="1801758"/>
            <a:ext cx="4505325" cy="128927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dirty="0">
                <a:solidFill>
                  <a:schemeClr val="bg1"/>
                </a:solidFill>
                <a:latin typeface="Wandohope" panose="020B0503020000020004" pitchFamily="18" charset="-128"/>
                <a:ea typeface="Wandohope" panose="020B0503020000020004" pitchFamily="18" charset="-128"/>
              </a:rPr>
              <a:t>High </a:t>
            </a:r>
          </a:p>
          <a:p>
            <a:r>
              <a:rPr lang="fr-FR" sz="3200" dirty="0">
                <a:solidFill>
                  <a:schemeClr val="bg1"/>
                </a:solidFill>
                <a:latin typeface="Wandohope" panose="020B0503020000020004" pitchFamily="18" charset="-128"/>
                <a:ea typeface="Wandohope" panose="020B0503020000020004" pitchFamily="18" charset="-128"/>
              </a:rPr>
              <a:t>infrastructure </a:t>
            </a:r>
          </a:p>
          <a:p>
            <a:r>
              <a:rPr lang="fr-FR" sz="3200" dirty="0" err="1">
                <a:solidFill>
                  <a:schemeClr val="bg1"/>
                </a:solidFill>
                <a:latin typeface="Wandohope" panose="020B0503020000020004" pitchFamily="18" charset="-128"/>
                <a:ea typeface="Wandohope" panose="020B0503020000020004" pitchFamily="18" charset="-128"/>
              </a:rPr>
              <a:t>cost</a:t>
            </a:r>
            <a:endParaRPr lang="en-GB" sz="3200" dirty="0">
              <a:solidFill>
                <a:schemeClr val="bg1"/>
              </a:solidFill>
              <a:latin typeface="Wandohope" panose="020B0503020000020004" pitchFamily="18" charset="-128"/>
              <a:ea typeface="Wandohope" panose="020B0503020000020004" pitchFamily="18" charset="-128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184D597-93E6-8706-D854-2C2401A70766}"/>
              </a:ext>
            </a:extLst>
          </p:cNvPr>
          <p:cNvSpPr txBox="1">
            <a:spLocks/>
          </p:cNvSpPr>
          <p:nvPr/>
        </p:nvSpPr>
        <p:spPr>
          <a:xfrm>
            <a:off x="7686675" y="2258956"/>
            <a:ext cx="4505325" cy="64463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dirty="0">
                <a:solidFill>
                  <a:schemeClr val="bg1"/>
                </a:solidFill>
                <a:latin typeface="Wandohope" panose="020B0503020000020004" pitchFamily="18" charset="-128"/>
                <a:ea typeface="Wandohope" panose="020B0503020000020004" pitchFamily="18" charset="-128"/>
              </a:rPr>
              <a:t>Security and </a:t>
            </a:r>
            <a:r>
              <a:rPr lang="fr-FR" sz="3200" dirty="0" err="1">
                <a:solidFill>
                  <a:schemeClr val="bg1"/>
                </a:solidFill>
                <a:latin typeface="Wandohope" panose="020B0503020000020004" pitchFamily="18" charset="-128"/>
                <a:ea typeface="Wandohope" panose="020B0503020000020004" pitchFamily="18" charset="-128"/>
              </a:rPr>
              <a:t>privacy</a:t>
            </a:r>
            <a:endParaRPr lang="en-GB" sz="3200" dirty="0">
              <a:solidFill>
                <a:schemeClr val="bg1"/>
              </a:solidFill>
              <a:latin typeface="Wandohope" panose="020B0503020000020004" pitchFamily="18" charset="-128"/>
              <a:ea typeface="Wandohope" panose="020B0503020000020004" pitchFamily="18" charset="-128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C0A81D3-E5B6-C9FD-C031-F75C6B7F8FE6}"/>
              </a:ext>
            </a:extLst>
          </p:cNvPr>
          <p:cNvSpPr txBox="1">
            <a:spLocks/>
          </p:cNvSpPr>
          <p:nvPr/>
        </p:nvSpPr>
        <p:spPr>
          <a:xfrm>
            <a:off x="114299" y="4607042"/>
            <a:ext cx="4505325" cy="64463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dirty="0">
                <a:solidFill>
                  <a:schemeClr val="bg1"/>
                </a:solidFill>
                <a:latin typeface="Wandohope" panose="020B0503020000020004" pitchFamily="18" charset="-128"/>
                <a:ea typeface="Wandohope" panose="020B0503020000020004" pitchFamily="18" charset="-128"/>
              </a:rPr>
              <a:t>Free trial</a:t>
            </a:r>
            <a:endParaRPr lang="en-GB" sz="3200" dirty="0">
              <a:solidFill>
                <a:schemeClr val="bg1"/>
              </a:solidFill>
              <a:latin typeface="Wandohope" panose="020B0503020000020004" pitchFamily="18" charset="-128"/>
              <a:ea typeface="Wandohope" panose="020B0503020000020004" pitchFamily="18" charset="-128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D246106-43D4-E7A2-F1F0-1F0E158FBBCC}"/>
              </a:ext>
            </a:extLst>
          </p:cNvPr>
          <p:cNvSpPr txBox="1">
            <a:spLocks/>
          </p:cNvSpPr>
          <p:nvPr/>
        </p:nvSpPr>
        <p:spPr>
          <a:xfrm>
            <a:off x="3776662" y="4607043"/>
            <a:ext cx="4505325" cy="64463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dirty="0">
                <a:solidFill>
                  <a:schemeClr val="bg1"/>
                </a:solidFill>
                <a:latin typeface="Wandohope" panose="020B0503020000020004" pitchFamily="18" charset="-128"/>
                <a:ea typeface="Wandohope" panose="020B0503020000020004" pitchFamily="18" charset="-128"/>
              </a:rPr>
              <a:t>Cloud </a:t>
            </a:r>
            <a:r>
              <a:rPr lang="fr-FR" sz="3200" dirty="0" err="1">
                <a:solidFill>
                  <a:schemeClr val="bg1"/>
                </a:solidFill>
                <a:latin typeface="Wandohope" panose="020B0503020000020004" pitchFamily="18" charset="-128"/>
                <a:ea typeface="Wandohope" panose="020B0503020000020004" pitchFamily="18" charset="-128"/>
              </a:rPr>
              <a:t>optimization</a:t>
            </a:r>
            <a:endParaRPr lang="en-GB" sz="3200" dirty="0">
              <a:solidFill>
                <a:schemeClr val="bg1"/>
              </a:solidFill>
              <a:latin typeface="Wandohope" panose="020B0503020000020004" pitchFamily="18" charset="-128"/>
              <a:ea typeface="Wandohope" panose="020B0503020000020004" pitchFamily="18" charset="-128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6E6737F-66DE-2919-9BA8-937401B5CBA8}"/>
              </a:ext>
            </a:extLst>
          </p:cNvPr>
          <p:cNvSpPr txBox="1">
            <a:spLocks/>
          </p:cNvSpPr>
          <p:nvPr/>
        </p:nvSpPr>
        <p:spPr>
          <a:xfrm>
            <a:off x="7572378" y="4619973"/>
            <a:ext cx="4505325" cy="92357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200" dirty="0" err="1">
                <a:solidFill>
                  <a:schemeClr val="bg1"/>
                </a:solidFill>
                <a:latin typeface="Wandohope" panose="020B0503020000020004" pitchFamily="18" charset="-128"/>
                <a:ea typeface="Wandohope" panose="020B0503020000020004" pitchFamily="18" charset="-128"/>
              </a:rPr>
              <a:t>Robust</a:t>
            </a:r>
            <a:r>
              <a:rPr lang="fr-FR" sz="3200" dirty="0">
                <a:solidFill>
                  <a:schemeClr val="bg1"/>
                </a:solidFill>
                <a:latin typeface="Wandohope" panose="020B0503020000020004" pitchFamily="18" charset="-128"/>
                <a:ea typeface="Wandohope" panose="020B0503020000020004" pitchFamily="18" charset="-128"/>
              </a:rPr>
              <a:t> </a:t>
            </a:r>
            <a:r>
              <a:rPr lang="fr-FR" sz="3200" dirty="0" err="1">
                <a:solidFill>
                  <a:schemeClr val="bg1"/>
                </a:solidFill>
                <a:latin typeface="Wandohope" panose="020B0503020000020004" pitchFamily="18" charset="-128"/>
                <a:ea typeface="Wandohope" panose="020B0503020000020004" pitchFamily="18" charset="-128"/>
              </a:rPr>
              <a:t>Encyption</a:t>
            </a:r>
            <a:endParaRPr lang="fr-FR" sz="3200" dirty="0">
              <a:solidFill>
                <a:schemeClr val="bg1"/>
              </a:solidFill>
              <a:latin typeface="Wandohope" panose="020B0503020000020004" pitchFamily="18" charset="-128"/>
              <a:ea typeface="Wandohope" panose="020B0503020000020004" pitchFamily="18" charset="-128"/>
            </a:endParaRPr>
          </a:p>
          <a:p>
            <a:r>
              <a:rPr lang="fr-FR" sz="3200" dirty="0">
                <a:solidFill>
                  <a:schemeClr val="bg1"/>
                </a:solidFill>
                <a:latin typeface="Wandohope" panose="020B0503020000020004" pitchFamily="18" charset="-128"/>
                <a:ea typeface="Wandohope" panose="020B0503020000020004" pitchFamily="18" charset="-128"/>
              </a:rPr>
              <a:t>system</a:t>
            </a:r>
            <a:endParaRPr lang="en-GB" sz="3200" dirty="0">
              <a:solidFill>
                <a:schemeClr val="bg1"/>
              </a:solidFill>
              <a:latin typeface="Wandohope" panose="020B0503020000020004" pitchFamily="18" charset="-128"/>
              <a:ea typeface="Wandohope" panose="020B0503020000020004" pitchFamily="18" charset="-128"/>
            </a:endParaRPr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964FAE0A-1597-E277-AFF4-252641E42C53}"/>
              </a:ext>
            </a:extLst>
          </p:cNvPr>
          <p:cNvSpPr/>
          <p:nvPr/>
        </p:nvSpPr>
        <p:spPr>
          <a:xfrm>
            <a:off x="2152650" y="3048000"/>
            <a:ext cx="190500" cy="155904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Arrow: Down 14">
            <a:extLst>
              <a:ext uri="{FF2B5EF4-FFF2-40B4-BE49-F238E27FC236}">
                <a16:creationId xmlns:a16="http://schemas.microsoft.com/office/drawing/2014/main" id="{EBB62D12-6B42-55C3-F1CB-17257BFAA6FE}"/>
              </a:ext>
            </a:extLst>
          </p:cNvPr>
          <p:cNvSpPr/>
          <p:nvPr/>
        </p:nvSpPr>
        <p:spPr>
          <a:xfrm>
            <a:off x="5948366" y="3092568"/>
            <a:ext cx="190500" cy="155904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Arrow: Down 15">
            <a:extLst>
              <a:ext uri="{FF2B5EF4-FFF2-40B4-BE49-F238E27FC236}">
                <a16:creationId xmlns:a16="http://schemas.microsoft.com/office/drawing/2014/main" id="{52131A0A-3C39-EE09-044F-F2AFCD5EFC3B}"/>
              </a:ext>
            </a:extLst>
          </p:cNvPr>
          <p:cNvSpPr/>
          <p:nvPr/>
        </p:nvSpPr>
        <p:spPr>
          <a:xfrm>
            <a:off x="9848850" y="3047999"/>
            <a:ext cx="190500" cy="155904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33677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C4FAC4-FE0D-B9FE-6B2A-094E448FD1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257B01-CB47-9F03-0CB4-5BBEE88CFB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84361"/>
            <a:ext cx="9144000" cy="1289278"/>
          </a:xfrm>
        </p:spPr>
        <p:txBody>
          <a:bodyPr>
            <a:normAutofit/>
          </a:bodyPr>
          <a:lstStyle/>
          <a:p>
            <a:r>
              <a:rPr lang="fr-FR" sz="5400" dirty="0">
                <a:solidFill>
                  <a:srgbClr val="00B0F0"/>
                </a:solidFill>
                <a:latin typeface="Wandohope" panose="020B0503020000020004" pitchFamily="18" charset="-128"/>
                <a:ea typeface="Wandohope" panose="020B0503020000020004" pitchFamily="18" charset="-128"/>
              </a:rPr>
              <a:t>Conclusion</a:t>
            </a:r>
            <a:endParaRPr lang="en-GB" sz="5400" dirty="0">
              <a:solidFill>
                <a:srgbClr val="00B0F0"/>
              </a:solidFill>
              <a:latin typeface="Wandohope" panose="020B0503020000020004" pitchFamily="18" charset="-128"/>
              <a:ea typeface="Wandohope" panose="020B0503020000020004" pitchFamily="18" charset="-128"/>
            </a:endParaRPr>
          </a:p>
        </p:txBody>
      </p:sp>
      <p:pic>
        <p:nvPicPr>
          <p:cNvPr id="3" name="Picture 2" descr="A red sign with white text and a graph&#10;&#10;AI-generated content may be incorrect.">
            <a:extLst>
              <a:ext uri="{FF2B5EF4-FFF2-40B4-BE49-F238E27FC236}">
                <a16:creationId xmlns:a16="http://schemas.microsoft.com/office/drawing/2014/main" id="{CD9EFB6B-801C-2492-7635-601DFE17C8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866" y="7831222"/>
            <a:ext cx="2473156" cy="2473156"/>
          </a:xfrm>
          <a:prstGeom prst="rect">
            <a:avLst/>
          </a:prstGeom>
        </p:spPr>
      </p:pic>
      <p:pic>
        <p:nvPicPr>
          <p:cNvPr id="4" name="Picture 3" descr="A logo of a company&#10;&#10;AI-generated content may be incorrect.">
            <a:extLst>
              <a:ext uri="{FF2B5EF4-FFF2-40B4-BE49-F238E27FC236}">
                <a16:creationId xmlns:a16="http://schemas.microsoft.com/office/drawing/2014/main" id="{DB7C2E83-9690-05AD-E869-A69C348D09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3950" y="7831222"/>
            <a:ext cx="2473156" cy="2473156"/>
          </a:xfrm>
          <a:prstGeom prst="rect">
            <a:avLst/>
          </a:prstGeom>
        </p:spPr>
      </p:pic>
      <p:pic>
        <p:nvPicPr>
          <p:cNvPr id="5" name="Picture 4" descr="A pink background with white text and white arrows&#10;&#10;AI-generated content may be incorrect.">
            <a:extLst>
              <a:ext uri="{FF2B5EF4-FFF2-40B4-BE49-F238E27FC236}">
                <a16:creationId xmlns:a16="http://schemas.microsoft.com/office/drawing/2014/main" id="{2E1ADF30-3FFC-C997-419B-E089DD34B0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1117" y="7831222"/>
            <a:ext cx="2473157" cy="2473157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0FDCDB70-B0B1-6F75-E67E-7141A40074C6}"/>
              </a:ext>
            </a:extLst>
          </p:cNvPr>
          <p:cNvSpPr txBox="1">
            <a:spLocks/>
          </p:cNvSpPr>
          <p:nvPr/>
        </p:nvSpPr>
        <p:spPr>
          <a:xfrm>
            <a:off x="-3399134" y="-2787764"/>
            <a:ext cx="9144000" cy="128927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5400">
                <a:solidFill>
                  <a:srgbClr val="00B0F0"/>
                </a:solidFill>
                <a:latin typeface="Wandohope" panose="020B0503020000020004" pitchFamily="18" charset="-128"/>
                <a:ea typeface="Wandohope" panose="020B0503020000020004" pitchFamily="18" charset="-128"/>
              </a:rPr>
              <a:t>SDGs</a:t>
            </a:r>
            <a:endParaRPr lang="en-GB" sz="5400" dirty="0">
              <a:solidFill>
                <a:srgbClr val="00B0F0"/>
              </a:solidFill>
              <a:latin typeface="Wandohope" panose="020B0503020000020004" pitchFamily="18" charset="-128"/>
              <a:ea typeface="Wandohope" panose="020B0503020000020004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604499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80A488-830E-7C75-EEF3-2760D2CEA8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red sign with white text and a graph&#10;&#10;AI-generated content may be incorrect.">
            <a:extLst>
              <a:ext uri="{FF2B5EF4-FFF2-40B4-BE49-F238E27FC236}">
                <a16:creationId xmlns:a16="http://schemas.microsoft.com/office/drawing/2014/main" id="{2B4AD4D0-A7BE-9E09-6886-FDE16C28B0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431" y="2192422"/>
            <a:ext cx="2473156" cy="2473156"/>
          </a:xfrm>
          <a:prstGeom prst="rect">
            <a:avLst/>
          </a:prstGeom>
        </p:spPr>
      </p:pic>
      <p:pic>
        <p:nvPicPr>
          <p:cNvPr id="8" name="Picture 7" descr="A logo of a company&#10;&#10;AI-generated content may be incorrect.">
            <a:extLst>
              <a:ext uri="{FF2B5EF4-FFF2-40B4-BE49-F238E27FC236}">
                <a16:creationId xmlns:a16="http://schemas.microsoft.com/office/drawing/2014/main" id="{6A2723C1-5FE7-626C-688C-BB404C17A7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9422" y="2192422"/>
            <a:ext cx="2473156" cy="2473156"/>
          </a:xfrm>
          <a:prstGeom prst="rect">
            <a:avLst/>
          </a:prstGeom>
        </p:spPr>
      </p:pic>
      <p:pic>
        <p:nvPicPr>
          <p:cNvPr id="10" name="Picture 9" descr="A pink background with white text and white arrows&#10;&#10;AI-generated content may be incorrect.">
            <a:extLst>
              <a:ext uri="{FF2B5EF4-FFF2-40B4-BE49-F238E27FC236}">
                <a16:creationId xmlns:a16="http://schemas.microsoft.com/office/drawing/2014/main" id="{AB01A491-D040-31C4-59C1-547BFC2CE4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4412" y="2192422"/>
            <a:ext cx="2473157" cy="2473157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089F12E1-9D5D-E15C-73C9-95310A65CB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3581400" y="-158864"/>
            <a:ext cx="9144000" cy="1289278"/>
          </a:xfrm>
        </p:spPr>
        <p:txBody>
          <a:bodyPr>
            <a:normAutofit/>
          </a:bodyPr>
          <a:lstStyle/>
          <a:p>
            <a:r>
              <a:rPr lang="fr-FR" sz="5400" dirty="0" err="1">
                <a:solidFill>
                  <a:srgbClr val="00B0F0"/>
                </a:solidFill>
                <a:latin typeface="Wandohope" panose="020B0503020000020004" pitchFamily="18" charset="-128"/>
                <a:ea typeface="Wandohope" panose="020B0503020000020004" pitchFamily="18" charset="-128"/>
              </a:rPr>
              <a:t>SDGs</a:t>
            </a:r>
            <a:endParaRPr lang="en-GB" sz="5400" dirty="0">
              <a:solidFill>
                <a:srgbClr val="00B0F0"/>
              </a:solidFill>
              <a:latin typeface="Wandohope" panose="020B0503020000020004" pitchFamily="18" charset="-128"/>
              <a:ea typeface="Wandohope" panose="020B0503020000020004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1710294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09A3EF-6030-AB3D-B70F-9092D9C8AD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15E1EF-4300-4C66-2ABD-F46F485DA8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84361"/>
            <a:ext cx="9144000" cy="1289278"/>
          </a:xfrm>
        </p:spPr>
        <p:txBody>
          <a:bodyPr>
            <a:normAutofit/>
          </a:bodyPr>
          <a:lstStyle/>
          <a:p>
            <a:r>
              <a:rPr lang="fr-FR" sz="5400" dirty="0" err="1">
                <a:solidFill>
                  <a:srgbClr val="00B0F0"/>
                </a:solidFill>
                <a:latin typeface="Wandohope" panose="020B0503020000020004" pitchFamily="18" charset="-128"/>
                <a:ea typeface="Wandohope" panose="020B0503020000020004" pitchFamily="18" charset="-128"/>
              </a:rPr>
              <a:t>Thanks</a:t>
            </a:r>
            <a:r>
              <a:rPr lang="fr-FR" sz="5400" dirty="0">
                <a:solidFill>
                  <a:srgbClr val="00B0F0"/>
                </a:solidFill>
                <a:latin typeface="Wandohope" panose="020B0503020000020004" pitchFamily="18" charset="-128"/>
                <a:ea typeface="Wandohope" panose="020B0503020000020004" pitchFamily="18" charset="-128"/>
              </a:rPr>
              <a:t> for </a:t>
            </a:r>
            <a:r>
              <a:rPr lang="fr-FR" sz="5400" dirty="0" err="1">
                <a:solidFill>
                  <a:srgbClr val="00B0F0"/>
                </a:solidFill>
                <a:latin typeface="Wandohope" panose="020B0503020000020004" pitchFamily="18" charset="-128"/>
                <a:ea typeface="Wandohope" panose="020B0503020000020004" pitchFamily="18" charset="-128"/>
              </a:rPr>
              <a:t>your</a:t>
            </a:r>
            <a:r>
              <a:rPr lang="fr-FR" sz="5400" dirty="0">
                <a:solidFill>
                  <a:srgbClr val="00B0F0"/>
                </a:solidFill>
                <a:latin typeface="Wandohope" panose="020B0503020000020004" pitchFamily="18" charset="-128"/>
                <a:ea typeface="Wandohope" panose="020B0503020000020004" pitchFamily="18" charset="-128"/>
              </a:rPr>
              <a:t> attention</a:t>
            </a:r>
            <a:endParaRPr lang="en-GB" sz="5400" dirty="0">
              <a:solidFill>
                <a:srgbClr val="00B0F0"/>
              </a:solidFill>
              <a:latin typeface="Wandohope" panose="020B0503020000020004" pitchFamily="18" charset="-128"/>
              <a:ea typeface="Wandohope" panose="020B0503020000020004" pitchFamily="18" charset="-128"/>
            </a:endParaRPr>
          </a:p>
        </p:txBody>
      </p:sp>
      <p:pic>
        <p:nvPicPr>
          <p:cNvPr id="3" name="Picture 2" descr="A logo with clouds and a circle&#10;&#10;AI-generated content may be incorrect.">
            <a:extLst>
              <a:ext uri="{FF2B5EF4-FFF2-40B4-BE49-F238E27FC236}">
                <a16:creationId xmlns:a16="http://schemas.microsoft.com/office/drawing/2014/main" id="{E4618415-FAA1-D098-C469-13EE533345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2863" y="4999038"/>
            <a:ext cx="1655762" cy="165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7884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3CDCD4-28E1-5E81-A4C8-144E69B8CB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erson with a tie&#10;&#10;AI-generated content may be incorrect.">
            <a:extLst>
              <a:ext uri="{FF2B5EF4-FFF2-40B4-BE49-F238E27FC236}">
                <a16:creationId xmlns:a16="http://schemas.microsoft.com/office/drawing/2014/main" id="{D223151E-FB10-B007-0333-0471A3BB14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1714" y="2021114"/>
            <a:ext cx="2438400" cy="2438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5CE2C4A-29D6-75C2-F502-A50F93A4A5AE}"/>
              </a:ext>
            </a:extLst>
          </p:cNvPr>
          <p:cNvSpPr txBox="1"/>
          <p:nvPr/>
        </p:nvSpPr>
        <p:spPr>
          <a:xfrm>
            <a:off x="-3778273" y="972458"/>
            <a:ext cx="16927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>
                <a:solidFill>
                  <a:schemeClr val="bg1"/>
                </a:solidFill>
                <a:latin typeface="Wandohope" panose="02030603000000000000" pitchFamily="18" charset="-128"/>
                <a:ea typeface="Wandohope" panose="02030603000000000000" pitchFamily="18" charset="-128"/>
              </a:rPr>
              <a:t>This </a:t>
            </a:r>
            <a:r>
              <a:rPr lang="fr-FR" sz="2800" dirty="0" err="1">
                <a:solidFill>
                  <a:schemeClr val="bg1"/>
                </a:solidFill>
                <a:latin typeface="Wandohope" panose="02030603000000000000" pitchFamily="18" charset="-128"/>
                <a:ea typeface="Wandohope" panose="02030603000000000000" pitchFamily="18" charset="-128"/>
              </a:rPr>
              <a:t>is</a:t>
            </a:r>
            <a:r>
              <a:rPr lang="fr-FR" sz="2800" dirty="0">
                <a:solidFill>
                  <a:schemeClr val="bg1"/>
                </a:solidFill>
                <a:latin typeface="Wandohope" panose="02030603000000000000" pitchFamily="18" charset="-128"/>
                <a:ea typeface="Wandohope" panose="02030603000000000000" pitchFamily="18" charset="-128"/>
              </a:rPr>
              <a:t> Ali</a:t>
            </a:r>
            <a:endParaRPr lang="en-GB" sz="2800" dirty="0">
              <a:solidFill>
                <a:schemeClr val="bg1"/>
              </a:solidFill>
              <a:latin typeface="Wandohope" panose="02030603000000000000" pitchFamily="18" charset="-128"/>
              <a:ea typeface="Wandohope" panose="02030603000000000000" pitchFamily="18" charset="-128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8887109-516D-80D2-823F-E07B812407A3}"/>
              </a:ext>
            </a:extLst>
          </p:cNvPr>
          <p:cNvSpPr txBox="1"/>
          <p:nvPr/>
        </p:nvSpPr>
        <p:spPr>
          <a:xfrm>
            <a:off x="6505098" y="3167390"/>
            <a:ext cx="42782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>
                <a:solidFill>
                  <a:schemeClr val="bg1"/>
                </a:solidFill>
                <a:latin typeface="Wandohope" panose="02030603000000000000" pitchFamily="18" charset="-128"/>
                <a:ea typeface="Wandohope" panose="02030603000000000000" pitchFamily="18" charset="-128"/>
              </a:rPr>
              <a:t>Ali </a:t>
            </a:r>
            <a:r>
              <a:rPr lang="fr-FR" sz="2800" dirty="0" err="1">
                <a:solidFill>
                  <a:schemeClr val="bg1"/>
                </a:solidFill>
                <a:latin typeface="Wandohope" panose="02030603000000000000" pitchFamily="18" charset="-128"/>
                <a:ea typeface="Wandohope" panose="02030603000000000000" pitchFamily="18" charset="-128"/>
              </a:rPr>
              <a:t>is</a:t>
            </a:r>
            <a:r>
              <a:rPr lang="fr-FR" sz="2800" dirty="0">
                <a:solidFill>
                  <a:schemeClr val="bg1"/>
                </a:solidFill>
                <a:latin typeface="Wandohope" panose="02030603000000000000" pitchFamily="18" charset="-128"/>
                <a:ea typeface="Wandohope" panose="02030603000000000000" pitchFamily="18" charset="-128"/>
              </a:rPr>
              <a:t> a </a:t>
            </a:r>
            <a:r>
              <a:rPr lang="fr-FR" sz="2800" dirty="0" err="1">
                <a:solidFill>
                  <a:schemeClr val="bg1"/>
                </a:solidFill>
                <a:latin typeface="Wandohope" panose="02030603000000000000" pitchFamily="18" charset="-128"/>
                <a:ea typeface="Wandohope" panose="02030603000000000000" pitchFamily="18" charset="-128"/>
              </a:rPr>
              <a:t>University</a:t>
            </a:r>
            <a:r>
              <a:rPr lang="fr-FR" sz="2800" dirty="0">
                <a:solidFill>
                  <a:schemeClr val="bg1"/>
                </a:solidFill>
                <a:latin typeface="Wandohope" panose="02030603000000000000" pitchFamily="18" charset="-128"/>
                <a:ea typeface="Wandohope" panose="02030603000000000000" pitchFamily="18" charset="-128"/>
              </a:rPr>
              <a:t> </a:t>
            </a:r>
            <a:r>
              <a:rPr lang="fr-FR" sz="2800" dirty="0" err="1">
                <a:solidFill>
                  <a:schemeClr val="bg1"/>
                </a:solidFill>
                <a:latin typeface="Wandohope" panose="02030603000000000000" pitchFamily="18" charset="-128"/>
                <a:ea typeface="Wandohope" panose="02030603000000000000" pitchFamily="18" charset="-128"/>
              </a:rPr>
              <a:t>student</a:t>
            </a:r>
            <a:endParaRPr lang="en-GB" sz="2800" dirty="0">
              <a:solidFill>
                <a:schemeClr val="bg1"/>
              </a:solidFill>
              <a:latin typeface="Wandohope" panose="02030603000000000000" pitchFamily="18" charset="-128"/>
              <a:ea typeface="Wandohope" panose="02030603000000000000" pitchFamily="18" charset="-128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037CA2-DDBD-F252-270B-99563B24C16E}"/>
              </a:ext>
            </a:extLst>
          </p:cNvPr>
          <p:cNvSpPr txBox="1"/>
          <p:nvPr/>
        </p:nvSpPr>
        <p:spPr>
          <a:xfrm>
            <a:off x="5764869" y="-2026454"/>
            <a:ext cx="613744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800" dirty="0">
                <a:solidFill>
                  <a:schemeClr val="bg1"/>
                </a:solidFill>
                <a:latin typeface="Wandohope" panose="02030603000000000000" pitchFamily="18" charset="-128"/>
                <a:ea typeface="Wandohope" panose="02030603000000000000" pitchFamily="18" charset="-128"/>
              </a:rPr>
              <a:t>And </a:t>
            </a:r>
            <a:r>
              <a:rPr lang="fr-FR" sz="2800" dirty="0" err="1">
                <a:solidFill>
                  <a:schemeClr val="bg1"/>
                </a:solidFill>
                <a:latin typeface="Wandohope" panose="02030603000000000000" pitchFamily="18" charset="-128"/>
                <a:ea typeface="Wandohope" panose="02030603000000000000" pitchFamily="18" charset="-128"/>
              </a:rPr>
              <a:t>he</a:t>
            </a:r>
            <a:r>
              <a:rPr lang="fr-FR" sz="2800" dirty="0">
                <a:solidFill>
                  <a:schemeClr val="bg1"/>
                </a:solidFill>
                <a:latin typeface="Wandohope" panose="02030603000000000000" pitchFamily="18" charset="-128"/>
                <a:ea typeface="Wandohope" panose="02030603000000000000" pitchFamily="18" charset="-128"/>
              </a:rPr>
              <a:t> </a:t>
            </a:r>
            <a:r>
              <a:rPr lang="fr-FR" sz="2800" dirty="0" err="1">
                <a:solidFill>
                  <a:schemeClr val="bg1"/>
                </a:solidFill>
                <a:latin typeface="Wandohope" panose="02030603000000000000" pitchFamily="18" charset="-128"/>
                <a:ea typeface="Wandohope" panose="02030603000000000000" pitchFamily="18" charset="-128"/>
              </a:rPr>
              <a:t>wants</a:t>
            </a:r>
            <a:r>
              <a:rPr lang="fr-FR" sz="2800" dirty="0">
                <a:solidFill>
                  <a:schemeClr val="bg1"/>
                </a:solidFill>
                <a:latin typeface="Wandohope" panose="02030603000000000000" pitchFamily="18" charset="-128"/>
                <a:ea typeface="Wandohope" panose="02030603000000000000" pitchFamily="18" charset="-128"/>
              </a:rPr>
              <a:t> to </a:t>
            </a:r>
            <a:r>
              <a:rPr lang="fr-FR" sz="2800" dirty="0" err="1">
                <a:solidFill>
                  <a:schemeClr val="bg1"/>
                </a:solidFill>
                <a:latin typeface="Wandohope" panose="02030603000000000000" pitchFamily="18" charset="-128"/>
                <a:ea typeface="Wandohope" panose="02030603000000000000" pitchFamily="18" charset="-128"/>
              </a:rPr>
              <a:t>apply</a:t>
            </a:r>
            <a:r>
              <a:rPr lang="fr-FR" sz="2800" dirty="0">
                <a:solidFill>
                  <a:schemeClr val="bg1"/>
                </a:solidFill>
                <a:latin typeface="Wandohope" panose="02030603000000000000" pitchFamily="18" charset="-128"/>
                <a:ea typeface="Wandohope" panose="02030603000000000000" pitchFamily="18" charset="-128"/>
              </a:rPr>
              <a:t> for an exchange </a:t>
            </a:r>
          </a:p>
          <a:p>
            <a:pPr algn="ctr"/>
            <a:r>
              <a:rPr lang="fr-FR" sz="2800" dirty="0" err="1">
                <a:solidFill>
                  <a:schemeClr val="bg1"/>
                </a:solidFill>
                <a:latin typeface="Wandohope" panose="02030603000000000000" pitchFamily="18" charset="-128"/>
                <a:ea typeface="Wandohope" panose="02030603000000000000" pitchFamily="18" charset="-128"/>
              </a:rPr>
              <a:t>Semester</a:t>
            </a:r>
            <a:r>
              <a:rPr lang="fr-FR" sz="2800" dirty="0">
                <a:solidFill>
                  <a:schemeClr val="bg1"/>
                </a:solidFill>
                <a:latin typeface="Wandohope" panose="02030603000000000000" pitchFamily="18" charset="-128"/>
                <a:ea typeface="Wandohope" panose="02030603000000000000" pitchFamily="18" charset="-128"/>
              </a:rPr>
              <a:t> program</a:t>
            </a:r>
            <a:endParaRPr lang="en-GB" sz="2800" dirty="0">
              <a:solidFill>
                <a:schemeClr val="bg1"/>
              </a:solidFill>
              <a:latin typeface="Wandohope" panose="02030603000000000000" pitchFamily="18" charset="-128"/>
              <a:ea typeface="Wandohope" panose="02030603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67825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2FDF69-4E59-63E1-E4CC-55D0E2A420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erson with a tie&#10;&#10;AI-generated content may be incorrect.">
            <a:extLst>
              <a:ext uri="{FF2B5EF4-FFF2-40B4-BE49-F238E27FC236}">
                <a16:creationId xmlns:a16="http://schemas.microsoft.com/office/drawing/2014/main" id="{0089A709-3167-92BB-DAD6-00C10EC1C2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1714" y="2021114"/>
            <a:ext cx="2438400" cy="2438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AFA19F6-C6DF-3741-EACF-9EDEEE7C970E}"/>
              </a:ext>
            </a:extLst>
          </p:cNvPr>
          <p:cNvSpPr txBox="1"/>
          <p:nvPr/>
        </p:nvSpPr>
        <p:spPr>
          <a:xfrm>
            <a:off x="-3778273" y="972458"/>
            <a:ext cx="16927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>
                <a:solidFill>
                  <a:schemeClr val="bg1"/>
                </a:solidFill>
                <a:latin typeface="Wandohope" panose="02030603000000000000" pitchFamily="18" charset="-128"/>
                <a:ea typeface="Wandohope" panose="02030603000000000000" pitchFamily="18" charset="-128"/>
              </a:rPr>
              <a:t>This </a:t>
            </a:r>
            <a:r>
              <a:rPr lang="fr-FR" sz="2800" dirty="0" err="1">
                <a:solidFill>
                  <a:schemeClr val="bg1"/>
                </a:solidFill>
                <a:latin typeface="Wandohope" panose="02030603000000000000" pitchFamily="18" charset="-128"/>
                <a:ea typeface="Wandohope" panose="02030603000000000000" pitchFamily="18" charset="-128"/>
              </a:rPr>
              <a:t>is</a:t>
            </a:r>
            <a:r>
              <a:rPr lang="fr-FR" sz="2800" dirty="0">
                <a:solidFill>
                  <a:schemeClr val="bg1"/>
                </a:solidFill>
                <a:latin typeface="Wandohope" panose="02030603000000000000" pitchFamily="18" charset="-128"/>
                <a:ea typeface="Wandohope" panose="02030603000000000000" pitchFamily="18" charset="-128"/>
              </a:rPr>
              <a:t> Ali</a:t>
            </a:r>
            <a:endParaRPr lang="en-GB" sz="2800" dirty="0">
              <a:solidFill>
                <a:schemeClr val="bg1"/>
              </a:solidFill>
              <a:latin typeface="Wandohope" panose="02030603000000000000" pitchFamily="18" charset="-128"/>
              <a:ea typeface="Wandohope" panose="02030603000000000000" pitchFamily="18" charset="-128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8642A71-7EEF-FC3B-F5F1-279322D8241E}"/>
              </a:ext>
            </a:extLst>
          </p:cNvPr>
          <p:cNvSpPr txBox="1"/>
          <p:nvPr/>
        </p:nvSpPr>
        <p:spPr>
          <a:xfrm>
            <a:off x="5402012" y="2951946"/>
            <a:ext cx="613744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800" dirty="0">
                <a:solidFill>
                  <a:schemeClr val="bg1"/>
                </a:solidFill>
                <a:latin typeface="Wandohope" panose="02030603000000000000" pitchFamily="18" charset="-128"/>
                <a:ea typeface="Wandohope" panose="02030603000000000000" pitchFamily="18" charset="-128"/>
              </a:rPr>
              <a:t>And </a:t>
            </a:r>
            <a:r>
              <a:rPr lang="fr-FR" sz="2800" dirty="0" err="1">
                <a:solidFill>
                  <a:schemeClr val="bg1"/>
                </a:solidFill>
                <a:latin typeface="Wandohope" panose="02030603000000000000" pitchFamily="18" charset="-128"/>
                <a:ea typeface="Wandohope" panose="02030603000000000000" pitchFamily="18" charset="-128"/>
              </a:rPr>
              <a:t>he</a:t>
            </a:r>
            <a:r>
              <a:rPr lang="fr-FR" sz="2800" dirty="0">
                <a:solidFill>
                  <a:schemeClr val="bg1"/>
                </a:solidFill>
                <a:latin typeface="Wandohope" panose="02030603000000000000" pitchFamily="18" charset="-128"/>
                <a:ea typeface="Wandohope" panose="02030603000000000000" pitchFamily="18" charset="-128"/>
              </a:rPr>
              <a:t> </a:t>
            </a:r>
            <a:r>
              <a:rPr lang="fr-FR" sz="2800" dirty="0" err="1">
                <a:solidFill>
                  <a:schemeClr val="bg1"/>
                </a:solidFill>
                <a:latin typeface="Wandohope" panose="02030603000000000000" pitchFamily="18" charset="-128"/>
                <a:ea typeface="Wandohope" panose="02030603000000000000" pitchFamily="18" charset="-128"/>
              </a:rPr>
              <a:t>wants</a:t>
            </a:r>
            <a:r>
              <a:rPr lang="fr-FR" sz="2800" dirty="0">
                <a:solidFill>
                  <a:schemeClr val="bg1"/>
                </a:solidFill>
                <a:latin typeface="Wandohope" panose="02030603000000000000" pitchFamily="18" charset="-128"/>
                <a:ea typeface="Wandohope" panose="02030603000000000000" pitchFamily="18" charset="-128"/>
              </a:rPr>
              <a:t> to </a:t>
            </a:r>
            <a:r>
              <a:rPr lang="fr-FR" sz="2800" dirty="0" err="1">
                <a:solidFill>
                  <a:schemeClr val="bg1"/>
                </a:solidFill>
                <a:latin typeface="Wandohope" panose="02030603000000000000" pitchFamily="18" charset="-128"/>
                <a:ea typeface="Wandohope" panose="02030603000000000000" pitchFamily="18" charset="-128"/>
              </a:rPr>
              <a:t>apply</a:t>
            </a:r>
            <a:r>
              <a:rPr lang="fr-FR" sz="2800" dirty="0">
                <a:solidFill>
                  <a:schemeClr val="bg1"/>
                </a:solidFill>
                <a:latin typeface="Wandohope" panose="02030603000000000000" pitchFamily="18" charset="-128"/>
                <a:ea typeface="Wandohope" panose="02030603000000000000" pitchFamily="18" charset="-128"/>
              </a:rPr>
              <a:t> for an exchange </a:t>
            </a:r>
          </a:p>
          <a:p>
            <a:pPr algn="ctr"/>
            <a:r>
              <a:rPr lang="fr-FR" sz="2800" dirty="0" err="1">
                <a:solidFill>
                  <a:schemeClr val="bg1"/>
                </a:solidFill>
                <a:latin typeface="Wandohope" panose="02030603000000000000" pitchFamily="18" charset="-128"/>
                <a:ea typeface="Wandohope" panose="02030603000000000000" pitchFamily="18" charset="-128"/>
              </a:rPr>
              <a:t>Semester</a:t>
            </a:r>
            <a:r>
              <a:rPr lang="fr-FR" sz="2800" dirty="0">
                <a:solidFill>
                  <a:schemeClr val="bg1"/>
                </a:solidFill>
                <a:latin typeface="Wandohope" panose="02030603000000000000" pitchFamily="18" charset="-128"/>
                <a:ea typeface="Wandohope" panose="02030603000000000000" pitchFamily="18" charset="-128"/>
              </a:rPr>
              <a:t> program</a:t>
            </a:r>
            <a:endParaRPr lang="en-GB" sz="2800" dirty="0">
              <a:solidFill>
                <a:schemeClr val="bg1"/>
              </a:solidFill>
              <a:latin typeface="Wandohope" panose="02030603000000000000" pitchFamily="18" charset="-128"/>
              <a:ea typeface="Wandohope" panose="02030603000000000000" pitchFamily="18" charset="-128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3559B4-F0B8-9937-0C71-247390361ECC}"/>
              </a:ext>
            </a:extLst>
          </p:cNvPr>
          <p:cNvSpPr txBox="1"/>
          <p:nvPr/>
        </p:nvSpPr>
        <p:spPr>
          <a:xfrm>
            <a:off x="6096000" y="8029675"/>
            <a:ext cx="42782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>
                <a:solidFill>
                  <a:schemeClr val="bg1"/>
                </a:solidFill>
                <a:latin typeface="Wandohope" panose="02030603000000000000" pitchFamily="18" charset="-128"/>
                <a:ea typeface="Wandohope" panose="02030603000000000000" pitchFamily="18" charset="-128"/>
              </a:rPr>
              <a:t>Ali </a:t>
            </a:r>
            <a:r>
              <a:rPr lang="fr-FR" sz="2800" dirty="0" err="1">
                <a:solidFill>
                  <a:schemeClr val="bg1"/>
                </a:solidFill>
                <a:latin typeface="Wandohope" panose="02030603000000000000" pitchFamily="18" charset="-128"/>
                <a:ea typeface="Wandohope" panose="02030603000000000000" pitchFamily="18" charset="-128"/>
              </a:rPr>
              <a:t>is</a:t>
            </a:r>
            <a:r>
              <a:rPr lang="fr-FR" sz="2800" dirty="0">
                <a:solidFill>
                  <a:schemeClr val="bg1"/>
                </a:solidFill>
                <a:latin typeface="Wandohope" panose="02030603000000000000" pitchFamily="18" charset="-128"/>
                <a:ea typeface="Wandohope" panose="02030603000000000000" pitchFamily="18" charset="-128"/>
              </a:rPr>
              <a:t> a </a:t>
            </a:r>
            <a:r>
              <a:rPr lang="fr-FR" sz="2800" dirty="0" err="1">
                <a:solidFill>
                  <a:schemeClr val="bg1"/>
                </a:solidFill>
                <a:latin typeface="Wandohope" panose="02030603000000000000" pitchFamily="18" charset="-128"/>
                <a:ea typeface="Wandohope" panose="02030603000000000000" pitchFamily="18" charset="-128"/>
              </a:rPr>
              <a:t>University</a:t>
            </a:r>
            <a:r>
              <a:rPr lang="fr-FR" sz="2800" dirty="0">
                <a:solidFill>
                  <a:schemeClr val="bg1"/>
                </a:solidFill>
                <a:latin typeface="Wandohope" panose="02030603000000000000" pitchFamily="18" charset="-128"/>
                <a:ea typeface="Wandohope" panose="02030603000000000000" pitchFamily="18" charset="-128"/>
              </a:rPr>
              <a:t> </a:t>
            </a:r>
            <a:r>
              <a:rPr lang="fr-FR" sz="2800" dirty="0" err="1">
                <a:solidFill>
                  <a:schemeClr val="bg1"/>
                </a:solidFill>
                <a:latin typeface="Wandohope" panose="02030603000000000000" pitchFamily="18" charset="-128"/>
                <a:ea typeface="Wandohope" panose="02030603000000000000" pitchFamily="18" charset="-128"/>
              </a:rPr>
              <a:t>student</a:t>
            </a:r>
            <a:endParaRPr lang="en-GB" sz="2800" dirty="0">
              <a:solidFill>
                <a:schemeClr val="bg1"/>
              </a:solidFill>
              <a:latin typeface="Wandohope" panose="02030603000000000000" pitchFamily="18" charset="-128"/>
              <a:ea typeface="Wandohope" panose="02030603000000000000" pitchFamily="18" charset="-128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8D1014-EC0B-C588-A565-032B343FBB46}"/>
              </a:ext>
            </a:extLst>
          </p:cNvPr>
          <p:cNvSpPr txBox="1"/>
          <p:nvPr/>
        </p:nvSpPr>
        <p:spPr>
          <a:xfrm>
            <a:off x="6096000" y="-2908946"/>
            <a:ext cx="31901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800" dirty="0">
                <a:solidFill>
                  <a:schemeClr val="bg1"/>
                </a:solidFill>
                <a:latin typeface="Wandohope" panose="02030603000000000000" pitchFamily="18" charset="-128"/>
                <a:ea typeface="Wandohope" panose="02030603000000000000" pitchFamily="18" charset="-128"/>
              </a:rPr>
              <a:t>He </a:t>
            </a:r>
            <a:r>
              <a:rPr lang="fr-FR" sz="2800" dirty="0" err="1">
                <a:solidFill>
                  <a:schemeClr val="bg1"/>
                </a:solidFill>
                <a:latin typeface="Wandohope" panose="02030603000000000000" pitchFamily="18" charset="-128"/>
                <a:ea typeface="Wandohope" panose="02030603000000000000" pitchFamily="18" charset="-128"/>
              </a:rPr>
              <a:t>needs</a:t>
            </a:r>
            <a:r>
              <a:rPr lang="fr-FR" sz="2800" dirty="0">
                <a:solidFill>
                  <a:schemeClr val="bg1"/>
                </a:solidFill>
                <a:latin typeface="Wandohope" panose="02030603000000000000" pitchFamily="18" charset="-128"/>
                <a:ea typeface="Wandohope" panose="02030603000000000000" pitchFamily="18" charset="-128"/>
              </a:rPr>
              <a:t> a </a:t>
            </a:r>
            <a:r>
              <a:rPr lang="fr-FR" sz="2800" dirty="0" err="1">
                <a:solidFill>
                  <a:schemeClr val="bg1"/>
                </a:solidFill>
                <a:latin typeface="Wandohope" panose="02030603000000000000" pitchFamily="18" charset="-128"/>
                <a:ea typeface="Wandohope" panose="02030603000000000000" pitchFamily="18" charset="-128"/>
              </a:rPr>
              <a:t>passport</a:t>
            </a:r>
            <a:endParaRPr lang="en-GB" sz="2800" dirty="0">
              <a:solidFill>
                <a:schemeClr val="bg1"/>
              </a:solidFill>
              <a:latin typeface="Wandohope" panose="02030603000000000000" pitchFamily="18" charset="-128"/>
              <a:ea typeface="Wandohope" panose="02030603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145204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9005E3-15A1-9EB4-12E7-59DA27D2EC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erson with a tie&#10;&#10;AI-generated content may be incorrect.">
            <a:extLst>
              <a:ext uri="{FF2B5EF4-FFF2-40B4-BE49-F238E27FC236}">
                <a16:creationId xmlns:a16="http://schemas.microsoft.com/office/drawing/2014/main" id="{7ABC12A9-61DD-9B10-3875-C106D7BFF4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0103" y="2209800"/>
            <a:ext cx="2438400" cy="24384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043BBBA-1A37-20B3-953E-0FFA4F8FE3C0}"/>
              </a:ext>
            </a:extLst>
          </p:cNvPr>
          <p:cNvSpPr txBox="1"/>
          <p:nvPr/>
        </p:nvSpPr>
        <p:spPr>
          <a:xfrm>
            <a:off x="6096000" y="3167390"/>
            <a:ext cx="31901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800" dirty="0">
                <a:solidFill>
                  <a:schemeClr val="bg1"/>
                </a:solidFill>
                <a:latin typeface="Wandohope" panose="02030603000000000000" pitchFamily="18" charset="-128"/>
                <a:ea typeface="Wandohope" panose="02030603000000000000" pitchFamily="18" charset="-128"/>
              </a:rPr>
              <a:t>He </a:t>
            </a:r>
            <a:r>
              <a:rPr lang="fr-FR" sz="2800" dirty="0" err="1">
                <a:solidFill>
                  <a:schemeClr val="bg1"/>
                </a:solidFill>
                <a:latin typeface="Wandohope" panose="02030603000000000000" pitchFamily="18" charset="-128"/>
                <a:ea typeface="Wandohope" panose="02030603000000000000" pitchFamily="18" charset="-128"/>
              </a:rPr>
              <a:t>needs</a:t>
            </a:r>
            <a:r>
              <a:rPr lang="fr-FR" sz="2800" dirty="0">
                <a:solidFill>
                  <a:schemeClr val="bg1"/>
                </a:solidFill>
                <a:latin typeface="Wandohope" panose="02030603000000000000" pitchFamily="18" charset="-128"/>
                <a:ea typeface="Wandohope" panose="02030603000000000000" pitchFamily="18" charset="-128"/>
              </a:rPr>
              <a:t> a </a:t>
            </a:r>
            <a:r>
              <a:rPr lang="fr-FR" sz="2800" dirty="0" err="1">
                <a:solidFill>
                  <a:schemeClr val="bg1"/>
                </a:solidFill>
                <a:latin typeface="Wandohope" panose="02030603000000000000" pitchFamily="18" charset="-128"/>
                <a:ea typeface="Wandohope" panose="02030603000000000000" pitchFamily="18" charset="-128"/>
              </a:rPr>
              <a:t>passport</a:t>
            </a:r>
            <a:endParaRPr lang="en-GB" sz="2800" dirty="0">
              <a:solidFill>
                <a:schemeClr val="bg1"/>
              </a:solidFill>
              <a:latin typeface="Wandohope" panose="02030603000000000000" pitchFamily="18" charset="-128"/>
              <a:ea typeface="Wandohope" panose="02030603000000000000" pitchFamily="18" charset="-128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89F970D-0D60-A73B-D447-AAC4D5411A21}"/>
              </a:ext>
            </a:extLst>
          </p:cNvPr>
          <p:cNvSpPr txBox="1"/>
          <p:nvPr/>
        </p:nvSpPr>
        <p:spPr>
          <a:xfrm>
            <a:off x="5496172" y="8851300"/>
            <a:ext cx="613744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800" dirty="0">
                <a:solidFill>
                  <a:schemeClr val="bg1"/>
                </a:solidFill>
                <a:latin typeface="Wandohope" panose="02030603000000000000" pitchFamily="18" charset="-128"/>
                <a:ea typeface="Wandohope" panose="02030603000000000000" pitchFamily="18" charset="-128"/>
              </a:rPr>
              <a:t>And </a:t>
            </a:r>
            <a:r>
              <a:rPr lang="fr-FR" sz="2800" dirty="0" err="1">
                <a:solidFill>
                  <a:schemeClr val="bg1"/>
                </a:solidFill>
                <a:latin typeface="Wandohope" panose="02030603000000000000" pitchFamily="18" charset="-128"/>
                <a:ea typeface="Wandohope" panose="02030603000000000000" pitchFamily="18" charset="-128"/>
              </a:rPr>
              <a:t>he</a:t>
            </a:r>
            <a:r>
              <a:rPr lang="fr-FR" sz="2800" dirty="0">
                <a:solidFill>
                  <a:schemeClr val="bg1"/>
                </a:solidFill>
                <a:latin typeface="Wandohope" panose="02030603000000000000" pitchFamily="18" charset="-128"/>
                <a:ea typeface="Wandohope" panose="02030603000000000000" pitchFamily="18" charset="-128"/>
              </a:rPr>
              <a:t> </a:t>
            </a:r>
            <a:r>
              <a:rPr lang="fr-FR" sz="2800" dirty="0" err="1">
                <a:solidFill>
                  <a:schemeClr val="bg1"/>
                </a:solidFill>
                <a:latin typeface="Wandohope" panose="02030603000000000000" pitchFamily="18" charset="-128"/>
                <a:ea typeface="Wandohope" panose="02030603000000000000" pitchFamily="18" charset="-128"/>
              </a:rPr>
              <a:t>wants</a:t>
            </a:r>
            <a:r>
              <a:rPr lang="fr-FR" sz="2800" dirty="0">
                <a:solidFill>
                  <a:schemeClr val="bg1"/>
                </a:solidFill>
                <a:latin typeface="Wandohope" panose="02030603000000000000" pitchFamily="18" charset="-128"/>
                <a:ea typeface="Wandohope" panose="02030603000000000000" pitchFamily="18" charset="-128"/>
              </a:rPr>
              <a:t> to </a:t>
            </a:r>
            <a:r>
              <a:rPr lang="fr-FR" sz="2800" dirty="0" err="1">
                <a:solidFill>
                  <a:schemeClr val="bg1"/>
                </a:solidFill>
                <a:latin typeface="Wandohope" panose="02030603000000000000" pitchFamily="18" charset="-128"/>
                <a:ea typeface="Wandohope" panose="02030603000000000000" pitchFamily="18" charset="-128"/>
              </a:rPr>
              <a:t>apply</a:t>
            </a:r>
            <a:r>
              <a:rPr lang="fr-FR" sz="2800" dirty="0">
                <a:solidFill>
                  <a:schemeClr val="bg1"/>
                </a:solidFill>
                <a:latin typeface="Wandohope" panose="02030603000000000000" pitchFamily="18" charset="-128"/>
                <a:ea typeface="Wandohope" panose="02030603000000000000" pitchFamily="18" charset="-128"/>
              </a:rPr>
              <a:t> for an exchange </a:t>
            </a:r>
          </a:p>
          <a:p>
            <a:pPr algn="ctr"/>
            <a:r>
              <a:rPr lang="fr-FR" sz="2800" dirty="0" err="1">
                <a:solidFill>
                  <a:schemeClr val="bg1"/>
                </a:solidFill>
                <a:latin typeface="Wandohope" panose="02030603000000000000" pitchFamily="18" charset="-128"/>
                <a:ea typeface="Wandohope" panose="02030603000000000000" pitchFamily="18" charset="-128"/>
              </a:rPr>
              <a:t>Semester</a:t>
            </a:r>
            <a:r>
              <a:rPr lang="fr-FR" sz="2800" dirty="0">
                <a:solidFill>
                  <a:schemeClr val="bg1"/>
                </a:solidFill>
                <a:latin typeface="Wandohope" panose="02030603000000000000" pitchFamily="18" charset="-128"/>
                <a:ea typeface="Wandohope" panose="02030603000000000000" pitchFamily="18" charset="-128"/>
              </a:rPr>
              <a:t> program</a:t>
            </a:r>
            <a:endParaRPr lang="en-GB" sz="2800" dirty="0">
              <a:solidFill>
                <a:schemeClr val="bg1"/>
              </a:solidFill>
              <a:latin typeface="Wandohope" panose="02030603000000000000" pitchFamily="18" charset="-128"/>
              <a:ea typeface="Wandohope" panose="02030603000000000000" pitchFamily="18" charset="-128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B30D40-0A75-F4C3-37AB-8DDBC6EE05C2}"/>
              </a:ext>
            </a:extLst>
          </p:cNvPr>
          <p:cNvSpPr txBox="1"/>
          <p:nvPr/>
        </p:nvSpPr>
        <p:spPr>
          <a:xfrm>
            <a:off x="4378429" y="-4136247"/>
            <a:ext cx="7255192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800" dirty="0" err="1">
                <a:solidFill>
                  <a:schemeClr val="bg1"/>
                </a:solidFill>
                <a:latin typeface="Wandohope" panose="02030603000000000000" pitchFamily="18" charset="-128"/>
                <a:ea typeface="Wandohope" panose="02030603000000000000" pitchFamily="18" charset="-128"/>
              </a:rPr>
              <a:t>After</a:t>
            </a:r>
            <a:r>
              <a:rPr lang="fr-FR" sz="2800" dirty="0">
                <a:solidFill>
                  <a:schemeClr val="bg1"/>
                </a:solidFill>
                <a:latin typeface="Wandohope" panose="02030603000000000000" pitchFamily="18" charset="-128"/>
                <a:ea typeface="Wandohope" panose="02030603000000000000" pitchFamily="18" charset="-128"/>
              </a:rPr>
              <a:t> a </a:t>
            </a:r>
            <a:r>
              <a:rPr lang="fr-FR" sz="2800" dirty="0" err="1">
                <a:solidFill>
                  <a:schemeClr val="bg1"/>
                </a:solidFill>
                <a:latin typeface="Wandohope" panose="02030603000000000000" pitchFamily="18" charset="-128"/>
                <a:ea typeface="Wandohope" panose="02030603000000000000" pitchFamily="18" charset="-128"/>
              </a:rPr>
              <a:t>tiring</a:t>
            </a:r>
            <a:r>
              <a:rPr lang="fr-FR" sz="2800" dirty="0">
                <a:solidFill>
                  <a:schemeClr val="bg1"/>
                </a:solidFill>
                <a:latin typeface="Wandohope" panose="02030603000000000000" pitchFamily="18" charset="-128"/>
                <a:ea typeface="Wandohope" panose="02030603000000000000" pitchFamily="18" charset="-128"/>
              </a:rPr>
              <a:t> </a:t>
            </a:r>
            <a:r>
              <a:rPr lang="fr-FR" sz="2800" dirty="0" err="1">
                <a:solidFill>
                  <a:schemeClr val="bg1"/>
                </a:solidFill>
                <a:latin typeface="Wandohope" panose="02030603000000000000" pitchFamily="18" charset="-128"/>
                <a:ea typeface="Wandohope" panose="02030603000000000000" pitchFamily="18" charset="-128"/>
              </a:rPr>
              <a:t>research</a:t>
            </a:r>
            <a:r>
              <a:rPr lang="fr-FR" sz="2800" dirty="0">
                <a:solidFill>
                  <a:schemeClr val="bg1"/>
                </a:solidFill>
                <a:latin typeface="Wandohope" panose="02030603000000000000" pitchFamily="18" charset="-128"/>
                <a:ea typeface="Wandohope" panose="02030603000000000000" pitchFamily="18" charset="-128"/>
              </a:rPr>
              <a:t> </a:t>
            </a:r>
            <a:r>
              <a:rPr lang="fr-FR" sz="2800" dirty="0" err="1">
                <a:solidFill>
                  <a:schemeClr val="bg1"/>
                </a:solidFill>
                <a:latin typeface="Wandohope" panose="02030603000000000000" pitchFamily="18" charset="-128"/>
                <a:ea typeface="Wandohope" panose="02030603000000000000" pitchFamily="18" charset="-128"/>
              </a:rPr>
              <a:t>he</a:t>
            </a:r>
            <a:r>
              <a:rPr lang="fr-FR" sz="2800" dirty="0">
                <a:solidFill>
                  <a:schemeClr val="bg1"/>
                </a:solidFill>
                <a:latin typeface="Wandohope" panose="02030603000000000000" pitchFamily="18" charset="-128"/>
                <a:ea typeface="Wandohope" panose="02030603000000000000" pitchFamily="18" charset="-128"/>
              </a:rPr>
              <a:t> </a:t>
            </a:r>
            <a:r>
              <a:rPr lang="fr-FR" sz="2800" dirty="0" err="1">
                <a:solidFill>
                  <a:schemeClr val="bg1"/>
                </a:solidFill>
                <a:latin typeface="Wandohope" panose="02030603000000000000" pitchFamily="18" charset="-128"/>
                <a:ea typeface="Wandohope" panose="02030603000000000000" pitchFamily="18" charset="-128"/>
              </a:rPr>
              <a:t>gathered</a:t>
            </a:r>
            <a:r>
              <a:rPr lang="fr-FR" sz="2800" dirty="0">
                <a:solidFill>
                  <a:schemeClr val="bg1"/>
                </a:solidFill>
                <a:latin typeface="Wandohope" panose="02030603000000000000" pitchFamily="18" charset="-128"/>
                <a:ea typeface="Wandohope" panose="02030603000000000000" pitchFamily="18" charset="-128"/>
              </a:rPr>
              <a:t> the </a:t>
            </a:r>
            <a:r>
              <a:rPr lang="fr-FR" sz="2800" dirty="0" err="1">
                <a:solidFill>
                  <a:schemeClr val="bg1"/>
                </a:solidFill>
                <a:latin typeface="Wandohope" panose="02030603000000000000" pitchFamily="18" charset="-128"/>
                <a:ea typeface="Wandohope" panose="02030603000000000000" pitchFamily="18" charset="-128"/>
              </a:rPr>
              <a:t>papers</a:t>
            </a:r>
            <a:endParaRPr lang="fr-FR" sz="2800" dirty="0">
              <a:solidFill>
                <a:schemeClr val="bg1"/>
              </a:solidFill>
              <a:latin typeface="Wandohope" panose="02030603000000000000" pitchFamily="18" charset="-128"/>
              <a:ea typeface="Wandohope" panose="02030603000000000000" pitchFamily="18" charset="-128"/>
            </a:endParaRPr>
          </a:p>
          <a:p>
            <a:pPr algn="ctr"/>
            <a:r>
              <a:rPr lang="fr-FR" sz="2800" dirty="0" err="1">
                <a:solidFill>
                  <a:schemeClr val="bg1"/>
                </a:solidFill>
                <a:latin typeface="Wandohope" panose="02030603000000000000" pitchFamily="18" charset="-128"/>
                <a:ea typeface="Wandohope" panose="02030603000000000000" pitchFamily="18" charset="-128"/>
              </a:rPr>
              <a:t>Needed</a:t>
            </a:r>
            <a:r>
              <a:rPr lang="fr-FR" sz="2800" dirty="0">
                <a:solidFill>
                  <a:schemeClr val="bg1"/>
                </a:solidFill>
                <a:latin typeface="Wandohope" panose="02030603000000000000" pitchFamily="18" charset="-128"/>
                <a:ea typeface="Wandohope" panose="02030603000000000000" pitchFamily="18" charset="-128"/>
              </a:rPr>
              <a:t> and </a:t>
            </a:r>
            <a:r>
              <a:rPr lang="fr-FR" sz="2800" dirty="0" err="1">
                <a:solidFill>
                  <a:schemeClr val="bg1"/>
                </a:solidFill>
                <a:latin typeface="Wandohope" panose="02030603000000000000" pitchFamily="18" charset="-128"/>
                <a:ea typeface="Wandohope" panose="02030603000000000000" pitchFamily="18" charset="-128"/>
              </a:rPr>
              <a:t>went</a:t>
            </a:r>
            <a:r>
              <a:rPr lang="fr-FR" sz="2800" dirty="0">
                <a:solidFill>
                  <a:schemeClr val="bg1"/>
                </a:solidFill>
                <a:latin typeface="Wandohope" panose="02030603000000000000" pitchFamily="18" charset="-128"/>
                <a:ea typeface="Wandohope" panose="02030603000000000000" pitchFamily="18" charset="-128"/>
              </a:rPr>
              <a:t> to police station</a:t>
            </a:r>
          </a:p>
          <a:p>
            <a:pPr algn="ctr"/>
            <a:r>
              <a:rPr lang="fr-FR" sz="2800" dirty="0">
                <a:solidFill>
                  <a:schemeClr val="bg1"/>
                </a:solidFill>
                <a:latin typeface="Wandohope" panose="02030603000000000000" pitchFamily="18" charset="-128"/>
                <a:ea typeface="Wandohope" panose="02030603000000000000" pitchFamily="18" charset="-128"/>
              </a:rPr>
              <a:t>To </a:t>
            </a:r>
            <a:r>
              <a:rPr lang="fr-FR" sz="2800" dirty="0" err="1">
                <a:solidFill>
                  <a:schemeClr val="bg1"/>
                </a:solidFill>
                <a:latin typeface="Wandohope" panose="02030603000000000000" pitchFamily="18" charset="-128"/>
                <a:ea typeface="Wandohope" panose="02030603000000000000" pitchFamily="18" charset="-128"/>
              </a:rPr>
              <a:t>get</a:t>
            </a:r>
            <a:r>
              <a:rPr lang="fr-FR" sz="2800" dirty="0">
                <a:solidFill>
                  <a:schemeClr val="bg1"/>
                </a:solidFill>
                <a:latin typeface="Wandohope" panose="02030603000000000000" pitchFamily="18" charset="-128"/>
                <a:ea typeface="Wandohope" panose="02030603000000000000" pitchFamily="18" charset="-128"/>
              </a:rPr>
              <a:t> </a:t>
            </a:r>
            <a:r>
              <a:rPr lang="fr-FR" sz="2800" dirty="0" err="1">
                <a:solidFill>
                  <a:schemeClr val="bg1"/>
                </a:solidFill>
                <a:latin typeface="Wandohope" panose="02030603000000000000" pitchFamily="18" charset="-128"/>
                <a:ea typeface="Wandohope" panose="02030603000000000000" pitchFamily="18" charset="-128"/>
              </a:rPr>
              <a:t>his</a:t>
            </a:r>
            <a:r>
              <a:rPr lang="fr-FR" sz="2800" dirty="0">
                <a:solidFill>
                  <a:schemeClr val="bg1"/>
                </a:solidFill>
                <a:latin typeface="Wandohope" panose="02030603000000000000" pitchFamily="18" charset="-128"/>
                <a:ea typeface="Wandohope" panose="02030603000000000000" pitchFamily="18" charset="-128"/>
              </a:rPr>
              <a:t> </a:t>
            </a:r>
            <a:r>
              <a:rPr lang="fr-FR" sz="2800" dirty="0" err="1">
                <a:solidFill>
                  <a:schemeClr val="bg1"/>
                </a:solidFill>
                <a:latin typeface="Wandohope" panose="02030603000000000000" pitchFamily="18" charset="-128"/>
                <a:ea typeface="Wandohope" panose="02030603000000000000" pitchFamily="18" charset="-128"/>
              </a:rPr>
              <a:t>passport</a:t>
            </a:r>
            <a:endParaRPr lang="en-GB" sz="2800" dirty="0">
              <a:solidFill>
                <a:schemeClr val="bg1"/>
              </a:solidFill>
              <a:latin typeface="Wandohope" panose="02030603000000000000" pitchFamily="18" charset="-128"/>
              <a:ea typeface="Wandohope" panose="02030603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996192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47B392-9218-F968-05BA-C7D6D1E1F2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erson with a tie&#10;&#10;AI-generated content may be incorrect.">
            <a:extLst>
              <a:ext uri="{FF2B5EF4-FFF2-40B4-BE49-F238E27FC236}">
                <a16:creationId xmlns:a16="http://schemas.microsoft.com/office/drawing/2014/main" id="{B69B30ED-54CB-D814-784F-508B4E8030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0508" y="2209800"/>
            <a:ext cx="2438400" cy="24384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FB07E52-21F2-BC4B-F1BA-C7E7495680F7}"/>
              </a:ext>
            </a:extLst>
          </p:cNvPr>
          <p:cNvSpPr txBox="1"/>
          <p:nvPr/>
        </p:nvSpPr>
        <p:spPr>
          <a:xfrm>
            <a:off x="4645498" y="2736502"/>
            <a:ext cx="7255192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800" dirty="0" err="1">
                <a:solidFill>
                  <a:schemeClr val="bg1"/>
                </a:solidFill>
                <a:latin typeface="Wandohope" panose="02030603000000000000" pitchFamily="18" charset="-128"/>
                <a:ea typeface="Wandohope" panose="02030603000000000000" pitchFamily="18" charset="-128"/>
              </a:rPr>
              <a:t>After</a:t>
            </a:r>
            <a:r>
              <a:rPr lang="fr-FR" sz="2800" dirty="0">
                <a:solidFill>
                  <a:schemeClr val="bg1"/>
                </a:solidFill>
                <a:latin typeface="Wandohope" panose="02030603000000000000" pitchFamily="18" charset="-128"/>
                <a:ea typeface="Wandohope" panose="02030603000000000000" pitchFamily="18" charset="-128"/>
              </a:rPr>
              <a:t> a </a:t>
            </a:r>
            <a:r>
              <a:rPr lang="fr-FR" sz="2800" dirty="0" err="1">
                <a:solidFill>
                  <a:schemeClr val="bg1"/>
                </a:solidFill>
                <a:latin typeface="Wandohope" panose="02030603000000000000" pitchFamily="18" charset="-128"/>
                <a:ea typeface="Wandohope" panose="02030603000000000000" pitchFamily="18" charset="-128"/>
              </a:rPr>
              <a:t>tiring</a:t>
            </a:r>
            <a:r>
              <a:rPr lang="fr-FR" sz="2800" dirty="0">
                <a:solidFill>
                  <a:schemeClr val="bg1"/>
                </a:solidFill>
                <a:latin typeface="Wandohope" panose="02030603000000000000" pitchFamily="18" charset="-128"/>
                <a:ea typeface="Wandohope" panose="02030603000000000000" pitchFamily="18" charset="-128"/>
              </a:rPr>
              <a:t> </a:t>
            </a:r>
            <a:r>
              <a:rPr lang="fr-FR" sz="2800" dirty="0" err="1">
                <a:solidFill>
                  <a:schemeClr val="bg1"/>
                </a:solidFill>
                <a:latin typeface="Wandohope" panose="02030603000000000000" pitchFamily="18" charset="-128"/>
                <a:ea typeface="Wandohope" panose="02030603000000000000" pitchFamily="18" charset="-128"/>
              </a:rPr>
              <a:t>research</a:t>
            </a:r>
            <a:r>
              <a:rPr lang="fr-FR" sz="2800" dirty="0">
                <a:solidFill>
                  <a:schemeClr val="bg1"/>
                </a:solidFill>
                <a:latin typeface="Wandohope" panose="02030603000000000000" pitchFamily="18" charset="-128"/>
                <a:ea typeface="Wandohope" panose="02030603000000000000" pitchFamily="18" charset="-128"/>
              </a:rPr>
              <a:t> </a:t>
            </a:r>
            <a:r>
              <a:rPr lang="fr-FR" sz="2800" dirty="0" err="1">
                <a:solidFill>
                  <a:schemeClr val="bg1"/>
                </a:solidFill>
                <a:latin typeface="Wandohope" panose="02030603000000000000" pitchFamily="18" charset="-128"/>
                <a:ea typeface="Wandohope" panose="02030603000000000000" pitchFamily="18" charset="-128"/>
              </a:rPr>
              <a:t>he</a:t>
            </a:r>
            <a:r>
              <a:rPr lang="fr-FR" sz="2800" dirty="0">
                <a:solidFill>
                  <a:schemeClr val="bg1"/>
                </a:solidFill>
                <a:latin typeface="Wandohope" panose="02030603000000000000" pitchFamily="18" charset="-128"/>
                <a:ea typeface="Wandohope" panose="02030603000000000000" pitchFamily="18" charset="-128"/>
              </a:rPr>
              <a:t> </a:t>
            </a:r>
            <a:r>
              <a:rPr lang="fr-FR" sz="2800" dirty="0" err="1">
                <a:solidFill>
                  <a:schemeClr val="bg1"/>
                </a:solidFill>
                <a:latin typeface="Wandohope" panose="02030603000000000000" pitchFamily="18" charset="-128"/>
                <a:ea typeface="Wandohope" panose="02030603000000000000" pitchFamily="18" charset="-128"/>
              </a:rPr>
              <a:t>gathered</a:t>
            </a:r>
            <a:r>
              <a:rPr lang="fr-FR" sz="2800" dirty="0">
                <a:solidFill>
                  <a:schemeClr val="bg1"/>
                </a:solidFill>
                <a:latin typeface="Wandohope" panose="02030603000000000000" pitchFamily="18" charset="-128"/>
                <a:ea typeface="Wandohope" panose="02030603000000000000" pitchFamily="18" charset="-128"/>
              </a:rPr>
              <a:t> the </a:t>
            </a:r>
            <a:r>
              <a:rPr lang="fr-FR" sz="2800" dirty="0" err="1">
                <a:solidFill>
                  <a:schemeClr val="bg1"/>
                </a:solidFill>
                <a:latin typeface="Wandohope" panose="02030603000000000000" pitchFamily="18" charset="-128"/>
                <a:ea typeface="Wandohope" panose="02030603000000000000" pitchFamily="18" charset="-128"/>
              </a:rPr>
              <a:t>papers</a:t>
            </a:r>
            <a:endParaRPr lang="fr-FR" sz="2800" dirty="0">
              <a:solidFill>
                <a:schemeClr val="bg1"/>
              </a:solidFill>
              <a:latin typeface="Wandohope" panose="02030603000000000000" pitchFamily="18" charset="-128"/>
              <a:ea typeface="Wandohope" panose="02030603000000000000" pitchFamily="18" charset="-128"/>
            </a:endParaRPr>
          </a:p>
          <a:p>
            <a:pPr algn="ctr"/>
            <a:r>
              <a:rPr lang="fr-FR" sz="2800" dirty="0" err="1">
                <a:solidFill>
                  <a:schemeClr val="bg1"/>
                </a:solidFill>
                <a:latin typeface="Wandohope" panose="02030603000000000000" pitchFamily="18" charset="-128"/>
                <a:ea typeface="Wandohope" panose="02030603000000000000" pitchFamily="18" charset="-128"/>
              </a:rPr>
              <a:t>Needed</a:t>
            </a:r>
            <a:r>
              <a:rPr lang="fr-FR" sz="2800" dirty="0">
                <a:solidFill>
                  <a:schemeClr val="bg1"/>
                </a:solidFill>
                <a:latin typeface="Wandohope" panose="02030603000000000000" pitchFamily="18" charset="-128"/>
                <a:ea typeface="Wandohope" panose="02030603000000000000" pitchFamily="18" charset="-128"/>
              </a:rPr>
              <a:t> and </a:t>
            </a:r>
            <a:r>
              <a:rPr lang="fr-FR" sz="2800" dirty="0" err="1">
                <a:solidFill>
                  <a:schemeClr val="bg1"/>
                </a:solidFill>
                <a:latin typeface="Wandohope" panose="02030603000000000000" pitchFamily="18" charset="-128"/>
                <a:ea typeface="Wandohope" panose="02030603000000000000" pitchFamily="18" charset="-128"/>
              </a:rPr>
              <a:t>went</a:t>
            </a:r>
            <a:r>
              <a:rPr lang="fr-FR" sz="2800" dirty="0">
                <a:solidFill>
                  <a:schemeClr val="bg1"/>
                </a:solidFill>
                <a:latin typeface="Wandohope" panose="02030603000000000000" pitchFamily="18" charset="-128"/>
                <a:ea typeface="Wandohope" panose="02030603000000000000" pitchFamily="18" charset="-128"/>
              </a:rPr>
              <a:t> to police station</a:t>
            </a:r>
          </a:p>
          <a:p>
            <a:pPr algn="ctr"/>
            <a:r>
              <a:rPr lang="fr-FR" sz="2800" dirty="0">
                <a:solidFill>
                  <a:schemeClr val="bg1"/>
                </a:solidFill>
                <a:latin typeface="Wandohope" panose="02030603000000000000" pitchFamily="18" charset="-128"/>
                <a:ea typeface="Wandohope" panose="02030603000000000000" pitchFamily="18" charset="-128"/>
              </a:rPr>
              <a:t>To </a:t>
            </a:r>
            <a:r>
              <a:rPr lang="fr-FR" sz="2800" dirty="0" err="1">
                <a:solidFill>
                  <a:schemeClr val="bg1"/>
                </a:solidFill>
                <a:latin typeface="Wandohope" panose="02030603000000000000" pitchFamily="18" charset="-128"/>
                <a:ea typeface="Wandohope" panose="02030603000000000000" pitchFamily="18" charset="-128"/>
              </a:rPr>
              <a:t>get</a:t>
            </a:r>
            <a:r>
              <a:rPr lang="fr-FR" sz="2800" dirty="0">
                <a:solidFill>
                  <a:schemeClr val="bg1"/>
                </a:solidFill>
                <a:latin typeface="Wandohope" panose="02030603000000000000" pitchFamily="18" charset="-128"/>
                <a:ea typeface="Wandohope" panose="02030603000000000000" pitchFamily="18" charset="-128"/>
              </a:rPr>
              <a:t> </a:t>
            </a:r>
            <a:r>
              <a:rPr lang="fr-FR" sz="2800" dirty="0" err="1">
                <a:solidFill>
                  <a:schemeClr val="bg1"/>
                </a:solidFill>
                <a:latin typeface="Wandohope" panose="02030603000000000000" pitchFamily="18" charset="-128"/>
                <a:ea typeface="Wandohope" panose="02030603000000000000" pitchFamily="18" charset="-128"/>
              </a:rPr>
              <a:t>his</a:t>
            </a:r>
            <a:r>
              <a:rPr lang="fr-FR" sz="2800" dirty="0">
                <a:solidFill>
                  <a:schemeClr val="bg1"/>
                </a:solidFill>
                <a:latin typeface="Wandohope" panose="02030603000000000000" pitchFamily="18" charset="-128"/>
                <a:ea typeface="Wandohope" panose="02030603000000000000" pitchFamily="18" charset="-128"/>
              </a:rPr>
              <a:t> </a:t>
            </a:r>
            <a:r>
              <a:rPr lang="fr-FR" sz="2800" dirty="0" err="1">
                <a:solidFill>
                  <a:schemeClr val="bg1"/>
                </a:solidFill>
                <a:latin typeface="Wandohope" panose="02030603000000000000" pitchFamily="18" charset="-128"/>
                <a:ea typeface="Wandohope" panose="02030603000000000000" pitchFamily="18" charset="-128"/>
              </a:rPr>
              <a:t>passport</a:t>
            </a:r>
            <a:endParaRPr lang="en-GB" sz="2800" dirty="0">
              <a:solidFill>
                <a:schemeClr val="bg1"/>
              </a:solidFill>
              <a:latin typeface="Wandohope" panose="02030603000000000000" pitchFamily="18" charset="-128"/>
              <a:ea typeface="Wandohope" panose="02030603000000000000" pitchFamily="18" charset="-128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4E465A-9700-2B08-B6C2-F0B84843AE86}"/>
              </a:ext>
            </a:extLst>
          </p:cNvPr>
          <p:cNvSpPr txBox="1"/>
          <p:nvPr/>
        </p:nvSpPr>
        <p:spPr>
          <a:xfrm>
            <a:off x="6096000" y="9037248"/>
            <a:ext cx="31901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800" dirty="0">
                <a:solidFill>
                  <a:schemeClr val="bg1"/>
                </a:solidFill>
                <a:latin typeface="Wandohope" panose="02030603000000000000" pitchFamily="18" charset="-128"/>
                <a:ea typeface="Wandohope" panose="02030603000000000000" pitchFamily="18" charset="-128"/>
              </a:rPr>
              <a:t>He </a:t>
            </a:r>
            <a:r>
              <a:rPr lang="fr-FR" sz="2800" dirty="0" err="1">
                <a:solidFill>
                  <a:schemeClr val="bg1"/>
                </a:solidFill>
                <a:latin typeface="Wandohope" panose="02030603000000000000" pitchFamily="18" charset="-128"/>
                <a:ea typeface="Wandohope" panose="02030603000000000000" pitchFamily="18" charset="-128"/>
              </a:rPr>
              <a:t>needs</a:t>
            </a:r>
            <a:r>
              <a:rPr lang="fr-FR" sz="2800" dirty="0">
                <a:solidFill>
                  <a:schemeClr val="bg1"/>
                </a:solidFill>
                <a:latin typeface="Wandohope" panose="02030603000000000000" pitchFamily="18" charset="-128"/>
                <a:ea typeface="Wandohope" panose="02030603000000000000" pitchFamily="18" charset="-128"/>
              </a:rPr>
              <a:t> a </a:t>
            </a:r>
            <a:r>
              <a:rPr lang="fr-FR" sz="2800" dirty="0" err="1">
                <a:solidFill>
                  <a:schemeClr val="bg1"/>
                </a:solidFill>
                <a:latin typeface="Wandohope" panose="02030603000000000000" pitchFamily="18" charset="-128"/>
                <a:ea typeface="Wandohope" panose="02030603000000000000" pitchFamily="18" charset="-128"/>
              </a:rPr>
              <a:t>passport</a:t>
            </a:r>
            <a:endParaRPr lang="en-GB" sz="2800" dirty="0">
              <a:solidFill>
                <a:schemeClr val="bg1"/>
              </a:solidFill>
              <a:latin typeface="Wandohope" panose="02030603000000000000" pitchFamily="18" charset="-128"/>
              <a:ea typeface="Wandohope" panose="02030603000000000000" pitchFamily="18" charset="-128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910499-974E-28AE-172B-BC049E0E488C}"/>
              </a:ext>
            </a:extLst>
          </p:cNvPr>
          <p:cNvSpPr txBox="1"/>
          <p:nvPr/>
        </p:nvSpPr>
        <p:spPr>
          <a:xfrm>
            <a:off x="5745363" y="-3995131"/>
            <a:ext cx="5638082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800" dirty="0">
                <a:solidFill>
                  <a:schemeClr val="bg1"/>
                </a:solidFill>
                <a:latin typeface="Wandohope" panose="02030603000000000000" pitchFamily="18" charset="-128"/>
                <a:ea typeface="Wandohope" panose="02030603000000000000" pitchFamily="18" charset="-128"/>
              </a:rPr>
              <a:t>But </a:t>
            </a:r>
            <a:r>
              <a:rPr lang="fr-FR" sz="2800" dirty="0" err="1">
                <a:solidFill>
                  <a:schemeClr val="bg1"/>
                </a:solidFill>
                <a:latin typeface="Wandohope" panose="02030603000000000000" pitchFamily="18" charset="-128"/>
                <a:ea typeface="Wandohope" panose="02030603000000000000" pitchFamily="18" charset="-128"/>
              </a:rPr>
              <a:t>turned</a:t>
            </a:r>
            <a:r>
              <a:rPr lang="fr-FR" sz="2800" dirty="0">
                <a:solidFill>
                  <a:schemeClr val="bg1"/>
                </a:solidFill>
                <a:latin typeface="Wandohope" panose="02030603000000000000" pitchFamily="18" charset="-128"/>
                <a:ea typeface="Wandohope" panose="02030603000000000000" pitchFamily="18" charset="-128"/>
              </a:rPr>
              <a:t> out </a:t>
            </a:r>
            <a:r>
              <a:rPr lang="fr-FR" sz="2800" dirty="0" err="1">
                <a:solidFill>
                  <a:schemeClr val="bg1"/>
                </a:solidFill>
                <a:latin typeface="Wandohope" panose="02030603000000000000" pitchFamily="18" charset="-128"/>
                <a:ea typeface="Wandohope" panose="02030603000000000000" pitchFamily="18" charset="-128"/>
              </a:rPr>
              <a:t>after</a:t>
            </a:r>
            <a:r>
              <a:rPr lang="fr-FR" sz="2800" dirty="0">
                <a:solidFill>
                  <a:schemeClr val="bg1"/>
                </a:solidFill>
                <a:latin typeface="Wandohope" panose="02030603000000000000" pitchFamily="18" charset="-128"/>
                <a:ea typeface="Wandohope" panose="02030603000000000000" pitchFamily="18" charset="-128"/>
              </a:rPr>
              <a:t> </a:t>
            </a:r>
            <a:r>
              <a:rPr lang="fr-FR" sz="2800" dirty="0" err="1">
                <a:solidFill>
                  <a:schemeClr val="bg1"/>
                </a:solidFill>
                <a:latin typeface="Wandohope" panose="02030603000000000000" pitchFamily="18" charset="-128"/>
                <a:ea typeface="Wandohope" panose="02030603000000000000" pitchFamily="18" charset="-128"/>
              </a:rPr>
              <a:t>waiting</a:t>
            </a:r>
            <a:r>
              <a:rPr lang="fr-FR" sz="2800" dirty="0">
                <a:solidFill>
                  <a:schemeClr val="bg1"/>
                </a:solidFill>
                <a:latin typeface="Wandohope" panose="02030603000000000000" pitchFamily="18" charset="-128"/>
                <a:ea typeface="Wandohope" panose="02030603000000000000" pitchFamily="18" charset="-128"/>
              </a:rPr>
              <a:t> in line </a:t>
            </a:r>
          </a:p>
          <a:p>
            <a:pPr algn="ctr"/>
            <a:r>
              <a:rPr lang="fr-FR" sz="2800" dirty="0" err="1">
                <a:solidFill>
                  <a:schemeClr val="bg1"/>
                </a:solidFill>
                <a:latin typeface="Wandohope" panose="02030603000000000000" pitchFamily="18" charset="-128"/>
                <a:ea typeface="Wandohope" panose="02030603000000000000" pitchFamily="18" charset="-128"/>
              </a:rPr>
              <a:t>Some</a:t>
            </a:r>
            <a:r>
              <a:rPr lang="fr-FR" sz="2800" dirty="0">
                <a:solidFill>
                  <a:schemeClr val="bg1"/>
                </a:solidFill>
                <a:latin typeface="Wandohope" panose="02030603000000000000" pitchFamily="18" charset="-128"/>
                <a:ea typeface="Wandohope" panose="02030603000000000000" pitchFamily="18" charset="-128"/>
              </a:rPr>
              <a:t> time </a:t>
            </a:r>
            <a:r>
              <a:rPr lang="fr-FR" sz="2800" dirty="0" err="1">
                <a:solidFill>
                  <a:schemeClr val="bg1"/>
                </a:solidFill>
                <a:latin typeface="Wandohope" panose="02030603000000000000" pitchFamily="18" charset="-128"/>
                <a:ea typeface="Wandohope" panose="02030603000000000000" pitchFamily="18" charset="-128"/>
              </a:rPr>
              <a:t>that</a:t>
            </a:r>
            <a:r>
              <a:rPr lang="fr-FR" sz="2800" dirty="0">
                <a:solidFill>
                  <a:schemeClr val="bg1"/>
                </a:solidFill>
                <a:latin typeface="Wandohope" panose="02030603000000000000" pitchFamily="18" charset="-128"/>
                <a:ea typeface="Wandohope" panose="02030603000000000000" pitchFamily="18" charset="-128"/>
              </a:rPr>
              <a:t> </a:t>
            </a:r>
            <a:r>
              <a:rPr lang="fr-FR" sz="2800" dirty="0" err="1">
                <a:solidFill>
                  <a:schemeClr val="bg1"/>
                </a:solidFill>
                <a:latin typeface="Wandohope" panose="02030603000000000000" pitchFamily="18" charset="-128"/>
                <a:ea typeface="Wandohope" panose="02030603000000000000" pitchFamily="18" charset="-128"/>
              </a:rPr>
              <a:t>some</a:t>
            </a:r>
            <a:r>
              <a:rPr lang="fr-FR" sz="2800" dirty="0">
                <a:solidFill>
                  <a:schemeClr val="bg1"/>
                </a:solidFill>
                <a:latin typeface="Wandohope" panose="02030603000000000000" pitchFamily="18" charset="-128"/>
                <a:ea typeface="Wandohope" panose="02030603000000000000" pitchFamily="18" charset="-128"/>
              </a:rPr>
              <a:t> </a:t>
            </a:r>
          </a:p>
          <a:p>
            <a:pPr algn="ctr"/>
            <a:r>
              <a:rPr lang="fr-FR" sz="2800" dirty="0" err="1">
                <a:solidFill>
                  <a:schemeClr val="bg1"/>
                </a:solidFill>
                <a:latin typeface="Wandohope" panose="02030603000000000000" pitchFamily="18" charset="-128"/>
                <a:ea typeface="Wandohope" panose="02030603000000000000" pitchFamily="18" charset="-128"/>
              </a:rPr>
              <a:t>papers</a:t>
            </a:r>
            <a:r>
              <a:rPr lang="fr-FR" sz="2800" dirty="0">
                <a:solidFill>
                  <a:schemeClr val="bg1"/>
                </a:solidFill>
                <a:latin typeface="Wandohope" panose="02030603000000000000" pitchFamily="18" charset="-128"/>
                <a:ea typeface="Wandohope" panose="02030603000000000000" pitchFamily="18" charset="-128"/>
              </a:rPr>
              <a:t> are </a:t>
            </a:r>
            <a:r>
              <a:rPr lang="fr-FR" sz="2800" dirty="0" err="1">
                <a:solidFill>
                  <a:srgbClr val="C44208"/>
                </a:solidFill>
                <a:latin typeface="Wandohope" panose="02030603000000000000" pitchFamily="18" charset="-128"/>
                <a:ea typeface="Wandohope" panose="02030603000000000000" pitchFamily="18" charset="-128"/>
              </a:rPr>
              <a:t>missing</a:t>
            </a:r>
            <a:endParaRPr lang="fr-FR" sz="2800" dirty="0">
              <a:solidFill>
                <a:srgbClr val="C44208"/>
              </a:solidFill>
              <a:latin typeface="Wandohope" panose="02030603000000000000" pitchFamily="18" charset="-128"/>
              <a:ea typeface="Wandohope" panose="02030603000000000000" pitchFamily="18" charset="-128"/>
            </a:endParaRPr>
          </a:p>
          <a:p>
            <a:pPr algn="ctr"/>
            <a:endParaRPr lang="en-GB" sz="2800" dirty="0">
              <a:solidFill>
                <a:schemeClr val="bg1"/>
              </a:solidFill>
              <a:latin typeface="Wandohope" panose="02030603000000000000" pitchFamily="18" charset="-128"/>
              <a:ea typeface="Wandohope" panose="02030603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518698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429</TotalTime>
  <Words>611</Words>
  <Application>Microsoft Office PowerPoint</Application>
  <PresentationFormat>Widescreen</PresentationFormat>
  <Paragraphs>182</Paragraphs>
  <Slides>59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4" baseType="lpstr">
      <vt:lpstr>Wandohope</vt:lpstr>
      <vt:lpstr>Aptos</vt:lpstr>
      <vt:lpstr>Aptos Display</vt:lpstr>
      <vt:lpstr>Arial</vt:lpstr>
      <vt:lpstr>Office Theme</vt:lpstr>
      <vt:lpstr>Queute</vt:lpstr>
      <vt:lpstr>Introduction</vt:lpstr>
      <vt:lpstr>Introduction</vt:lpstr>
      <vt:lpstr>Introduction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Problem statement</vt:lpstr>
      <vt:lpstr>PowerPoint Presentation</vt:lpstr>
      <vt:lpstr>PowerPoint Presentation</vt:lpstr>
      <vt:lpstr>PowerPoint Presentation</vt:lpstr>
      <vt:lpstr>PowerPoint Presentation</vt:lpstr>
      <vt:lpstr>Solution</vt:lpstr>
      <vt:lpstr>How it works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Why it works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Features and benefits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Benefits</vt:lpstr>
      <vt:lpstr>Benefits</vt:lpstr>
      <vt:lpstr>Market Analysis</vt:lpstr>
      <vt:lpstr>Market Analysis</vt:lpstr>
      <vt:lpstr>Existing solutions</vt:lpstr>
      <vt:lpstr>Locally</vt:lpstr>
      <vt:lpstr>Locally</vt:lpstr>
      <vt:lpstr>Locally</vt:lpstr>
      <vt:lpstr>Internationally</vt:lpstr>
      <vt:lpstr>Locally</vt:lpstr>
      <vt:lpstr>Locally</vt:lpstr>
      <vt:lpstr>Implementation Plan</vt:lpstr>
      <vt:lpstr>Product development and timeline</vt:lpstr>
      <vt:lpstr>Fullstack  development</vt:lpstr>
      <vt:lpstr>Slow Adaptation</vt:lpstr>
      <vt:lpstr>Conclusion</vt:lpstr>
      <vt:lpstr>SDGs</vt:lpstr>
      <vt:lpstr>Thanks for your attention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Mohamed Naceur KHLIFI</dc:creator>
  <cp:lastModifiedBy>Mohamed Naceur KHLIFI</cp:lastModifiedBy>
  <cp:revision>15</cp:revision>
  <dcterms:created xsi:type="dcterms:W3CDTF">2025-03-10T15:15:42Z</dcterms:created>
  <dcterms:modified xsi:type="dcterms:W3CDTF">2025-03-11T08:15:50Z</dcterms:modified>
</cp:coreProperties>
</file>